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7.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848" r:id="rId4"/>
    <p:sldMasterId id="2147483882" r:id="rId5"/>
    <p:sldMasterId id="2147483979" r:id="rId6"/>
    <p:sldMasterId id="2147484013" r:id="rId7"/>
    <p:sldMasterId id="2147484090" r:id="rId8"/>
    <p:sldMasterId id="2147484161" r:id="rId9"/>
    <p:sldMasterId id="2147484237" r:id="rId10"/>
  </p:sldMasterIdLst>
  <p:notesMasterIdLst>
    <p:notesMasterId r:id="rId63"/>
  </p:notesMasterIdLst>
  <p:handoutMasterIdLst>
    <p:handoutMasterId r:id="rId64"/>
  </p:handoutMasterIdLst>
  <p:sldIdLst>
    <p:sldId id="1212" r:id="rId11"/>
    <p:sldId id="2147480555" r:id="rId12"/>
    <p:sldId id="2147480550" r:id="rId13"/>
    <p:sldId id="2147480595" r:id="rId14"/>
    <p:sldId id="2147480626" r:id="rId15"/>
    <p:sldId id="2147480627" r:id="rId16"/>
    <p:sldId id="2147480664" r:id="rId17"/>
    <p:sldId id="2147480628" r:id="rId18"/>
    <p:sldId id="2147480629" r:id="rId19"/>
    <p:sldId id="2147480630" r:id="rId20"/>
    <p:sldId id="2147480631" r:id="rId21"/>
    <p:sldId id="2147480632" r:id="rId22"/>
    <p:sldId id="2147480633" r:id="rId23"/>
    <p:sldId id="2147480634" r:id="rId24"/>
    <p:sldId id="2147480635" r:id="rId25"/>
    <p:sldId id="2147480636" r:id="rId26"/>
    <p:sldId id="2147480637" r:id="rId27"/>
    <p:sldId id="2147480638" r:id="rId28"/>
    <p:sldId id="2147480639" r:id="rId29"/>
    <p:sldId id="2147480640" r:id="rId30"/>
    <p:sldId id="2147480641" r:id="rId31"/>
    <p:sldId id="2147480642" r:id="rId32"/>
    <p:sldId id="2147480643" r:id="rId33"/>
    <p:sldId id="2147480645" r:id="rId34"/>
    <p:sldId id="2147480646" r:id="rId35"/>
    <p:sldId id="2147480647" r:id="rId36"/>
    <p:sldId id="2147480648" r:id="rId37"/>
    <p:sldId id="2147480649" r:id="rId38"/>
    <p:sldId id="2147480650" r:id="rId39"/>
    <p:sldId id="2147480651" r:id="rId40"/>
    <p:sldId id="2147480655" r:id="rId41"/>
    <p:sldId id="2147480656" r:id="rId42"/>
    <p:sldId id="2147480657" r:id="rId43"/>
    <p:sldId id="2147480658" r:id="rId44"/>
    <p:sldId id="2147480659" r:id="rId45"/>
    <p:sldId id="2147480660" r:id="rId46"/>
    <p:sldId id="2147480661" r:id="rId47"/>
    <p:sldId id="2147480665" r:id="rId48"/>
    <p:sldId id="2147480662" r:id="rId49"/>
    <p:sldId id="2147480663" r:id="rId50"/>
    <p:sldId id="2147480666" r:id="rId51"/>
    <p:sldId id="2147480667" r:id="rId52"/>
    <p:sldId id="2147480668" r:id="rId53"/>
    <p:sldId id="2147480669" r:id="rId54"/>
    <p:sldId id="2147480670" r:id="rId55"/>
    <p:sldId id="2147480671" r:id="rId56"/>
    <p:sldId id="2147480672" r:id="rId57"/>
    <p:sldId id="2147480673" r:id="rId58"/>
    <p:sldId id="2147480674" r:id="rId59"/>
    <p:sldId id="2147480675" r:id="rId60"/>
    <p:sldId id="2147480625" r:id="rId61"/>
    <p:sldId id="2147480568" r:id="rId62"/>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82D45B-8125-BB39-0775-FBF6A9680D8A}" name="Royer, Anthony (DI SW PLM STS SDDEV MECH PHY FEA FW)" initials="AR" userId="S::anthony.royer@siemens.com::357dd0c7-212f-4536-889f-e1c8b97c48c9" providerId="AD"/>
  <p188:author id="{ED0BA35E-EB38-51CA-5B08-558C6B9B6941}" name="Kinne, Dan (DI SW PLM STS SDPRM MECH DISC)" initials="KD" userId="S::dan.kinne@siemens.com::56b05da5-93d6-42de-bcf4-cfdfc526252d" providerId="AD"/>
  <p188:author id="{50B60482-263A-3DE7-DA5D-69EA1D993F21}" name="Erbig, Lars (DI SW PLM STS SDDEV OPS TA TA2)" initials="EL(SPSSOTT" userId="S::lars.erbig@siemens.com::2ccd940e-d3de-4629-8a07-495c0928668c" providerId="AD"/>
  <p188:author id="{8DB21384-D6A5-20A8-0952-EDDEF908F0CA}" name="Forghani, Behzad (DI SW PLM STS SDDEV MECH PHY EMAG)" initials="FE" userId="S::behzad.forghani@siemens.com::3918dd08-f029-4a44-8986-6b1ed95b52c1" providerId="AD"/>
  <p188:author id="{481198C7-1EA5-5A5E-C503-4F79D614B552}" name="Matas, Edgar (DI SW PLM STS SDPRM MECH DISC EMAG)" initials="ME(SPSSMDE" userId="S::edgar.matas@siemens.com::481321d9-0681-4ad5-89a1-7b7c6a8026e3" providerId="AD"/>
  <p188:author id="{946541D2-18D2-2EF2-138B-C7F0726899C6}" name="Beriot, Hadrien (DI SW PLM STS SDDEV MECH PHY ACOU)" initials="BH(SPSSMPA" userId="S::hadrien.beriot@siemens.com::6f98c165-bd04-4906-bc5b-3370f925981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8"/>
    <a:srgbClr val="B596D1"/>
    <a:srgbClr val="5E9CC8"/>
    <a:srgbClr val="FF861D"/>
    <a:srgbClr val="5AB35A"/>
    <a:srgbClr val="DD4D4E"/>
    <a:srgbClr val="3A6987"/>
    <a:srgbClr val="B8C9D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1234" autoAdjust="0"/>
  </p:normalViewPr>
  <p:slideViewPr>
    <p:cSldViewPr snapToGrid="0">
      <p:cViewPr varScale="1">
        <p:scale>
          <a:sx n="101" d="100"/>
          <a:sy n="101" d="100"/>
        </p:scale>
        <p:origin x="990" y="102"/>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4632" y="10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5.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presProps" Target="presProps.xml"/><Relationship Id="rId5"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8.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commentAuthors" Target="commentAuthors.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6.xml"/><Relationship Id="rId51" Type="http://schemas.openxmlformats.org/officeDocument/2006/relationships/slide" Target="slides/slide41.xml"/><Relationship Id="rId3"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microsoft.com/office/2018/10/relationships/authors" Target="author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12/4/2024</a:t>
            </a:fld>
            <a:endParaRPr lang="en-US" sz="105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a:solidFill>
                  <a:schemeClr val="accent2"/>
                </a:solidFill>
                <a:latin typeface="+mn-lt"/>
              </a:rPr>
              <a:t>Hand out</a:t>
            </a:r>
            <a:r>
              <a:rPr lang="en-US" sz="1050">
                <a:solidFill>
                  <a:schemeClr val="accent2"/>
                </a:solidFill>
                <a:latin typeface="+mn-lt"/>
              </a:rPr>
              <a:t> </a:t>
            </a:r>
            <a:fld id="{C92BABF8-1341-4DCB-864A-D83C08BEEAE4}" type="slidenum">
              <a:rPr lang="en-US" sz="1050" smtClean="0">
                <a:solidFill>
                  <a:schemeClr val="tx2"/>
                </a:solidFill>
                <a:latin typeface="+mn-lt"/>
              </a:rPr>
              <a:t>‹#›</a:t>
            </a:fld>
            <a:endParaRPr lang="en-US" sz="105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12/4/2024</a:t>
            </a:fld>
            <a:endParaRPr lang="en-US"/>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a:solidFill>
                  <a:schemeClr val="accent2"/>
                </a:solidFill>
              </a:rPr>
              <a:t>Notes</a:t>
            </a:r>
            <a:r>
              <a:rPr lang="en-US"/>
              <a:t> </a:t>
            </a:r>
            <a:fld id="{E76C657F-0E32-4130-ADDA-66B81138A76A}" type="slidenum">
              <a:rPr lang="en-US" smtClean="0">
                <a:solidFill>
                  <a:schemeClr val="tx2"/>
                </a:solidFill>
              </a:rPr>
              <a:pPr/>
              <a:t>‹#›</a:t>
            </a:fld>
            <a:endParaRPr lang="en-US">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b="0" i="0" dirty="0">
                <a:solidFill>
                  <a:srgbClr val="FFFFFF"/>
                </a:solidFill>
                <a:effectLst/>
                <a:latin typeface="Siemens Sans"/>
              </a:rPr>
              <a:t>The image represents a Lorenz attractor, which is a three-dimensional chaotic attractor discovered by the mathematician Edward Lorenz. </a:t>
            </a:r>
          </a:p>
          <a:p>
            <a:r>
              <a:rPr lang="en-US" b="0" i="0" dirty="0">
                <a:solidFill>
                  <a:srgbClr val="FFFFFF"/>
                </a:solidFill>
                <a:effectLst/>
                <a:latin typeface="Siemens Sans"/>
              </a:rPr>
              <a:t>The Lorenz attractor is a graphical representation of the solutions to a set of differential equations that describe a simplified model of atmospheric convection, known as the "Butterfly effect". </a:t>
            </a:r>
          </a:p>
          <a:p>
            <a:r>
              <a:rPr lang="en-US" b="0" i="0" dirty="0">
                <a:solidFill>
                  <a:srgbClr val="FFFFFF"/>
                </a:solidFill>
                <a:effectLst/>
                <a:latin typeface="Siemens Sans"/>
              </a:rPr>
              <a:t>The image shows the characteristic butterfly-like shape of the Lorenz attractor, which demonstrates the sensitive dependence on initial conditions that is a hallmark of chaotic systems.</a:t>
            </a:r>
          </a:p>
          <a:p>
            <a:endParaRPr lang="en-US" b="0" i="0" dirty="0">
              <a:solidFill>
                <a:srgbClr val="FFFFFF"/>
              </a:solidFill>
              <a:effectLst/>
              <a:latin typeface="Siemens Sans"/>
            </a:endParaRPr>
          </a:p>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a:t>
            </a:fld>
            <a:endParaRPr lang="en-US">
              <a:solidFill>
                <a:schemeClr val="tx2"/>
              </a:solidFill>
            </a:endParaRPr>
          </a:p>
        </p:txBody>
      </p:sp>
    </p:spTree>
    <p:extLst>
      <p:ext uri="{BB962C8B-B14F-4D97-AF65-F5344CB8AC3E}">
        <p14:creationId xmlns:p14="http://schemas.microsoft.com/office/powerpoint/2010/main" val="143688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14</a:t>
            </a:fld>
            <a:endParaRPr lang="en-US">
              <a:solidFill>
                <a:schemeClr val="tx2"/>
              </a:solidFill>
            </a:endParaRPr>
          </a:p>
        </p:txBody>
      </p:sp>
    </p:spTree>
    <p:extLst>
      <p:ext uri="{BB962C8B-B14F-4D97-AF65-F5344CB8AC3E}">
        <p14:creationId xmlns:p14="http://schemas.microsoft.com/office/powerpoint/2010/main" val="3591114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15</a:t>
            </a:fld>
            <a:endParaRPr lang="en-US">
              <a:solidFill>
                <a:schemeClr val="tx2"/>
              </a:solidFill>
            </a:endParaRPr>
          </a:p>
        </p:txBody>
      </p:sp>
    </p:spTree>
    <p:extLst>
      <p:ext uri="{BB962C8B-B14F-4D97-AF65-F5344CB8AC3E}">
        <p14:creationId xmlns:p14="http://schemas.microsoft.com/office/powerpoint/2010/main" val="245246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16</a:t>
            </a:fld>
            <a:endParaRPr lang="en-US">
              <a:solidFill>
                <a:schemeClr val="tx2"/>
              </a:solidFill>
            </a:endParaRPr>
          </a:p>
        </p:txBody>
      </p:sp>
    </p:spTree>
    <p:extLst>
      <p:ext uri="{BB962C8B-B14F-4D97-AF65-F5344CB8AC3E}">
        <p14:creationId xmlns:p14="http://schemas.microsoft.com/office/powerpoint/2010/main" val="1456520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17</a:t>
            </a:fld>
            <a:endParaRPr lang="en-US">
              <a:solidFill>
                <a:schemeClr val="tx2"/>
              </a:solidFill>
            </a:endParaRPr>
          </a:p>
        </p:txBody>
      </p:sp>
    </p:spTree>
    <p:extLst>
      <p:ext uri="{BB962C8B-B14F-4D97-AF65-F5344CB8AC3E}">
        <p14:creationId xmlns:p14="http://schemas.microsoft.com/office/powerpoint/2010/main" val="1506067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18</a:t>
            </a:fld>
            <a:endParaRPr lang="en-US">
              <a:solidFill>
                <a:schemeClr val="tx2"/>
              </a:solidFill>
            </a:endParaRPr>
          </a:p>
        </p:txBody>
      </p:sp>
    </p:spTree>
    <p:extLst>
      <p:ext uri="{BB962C8B-B14F-4D97-AF65-F5344CB8AC3E}">
        <p14:creationId xmlns:p14="http://schemas.microsoft.com/office/powerpoint/2010/main" val="3432840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19</a:t>
            </a:fld>
            <a:endParaRPr lang="en-US">
              <a:solidFill>
                <a:schemeClr val="tx2"/>
              </a:solidFill>
            </a:endParaRPr>
          </a:p>
        </p:txBody>
      </p:sp>
    </p:spTree>
    <p:extLst>
      <p:ext uri="{BB962C8B-B14F-4D97-AF65-F5344CB8AC3E}">
        <p14:creationId xmlns:p14="http://schemas.microsoft.com/office/powerpoint/2010/main" val="2318066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20</a:t>
            </a:fld>
            <a:endParaRPr lang="en-US">
              <a:solidFill>
                <a:schemeClr val="tx2"/>
              </a:solidFill>
            </a:endParaRPr>
          </a:p>
        </p:txBody>
      </p:sp>
    </p:spTree>
    <p:extLst>
      <p:ext uri="{BB962C8B-B14F-4D97-AF65-F5344CB8AC3E}">
        <p14:creationId xmlns:p14="http://schemas.microsoft.com/office/powerpoint/2010/main" val="259505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21</a:t>
            </a:fld>
            <a:endParaRPr lang="en-US">
              <a:solidFill>
                <a:schemeClr val="tx2"/>
              </a:solidFill>
            </a:endParaRPr>
          </a:p>
        </p:txBody>
      </p:sp>
    </p:spTree>
    <p:extLst>
      <p:ext uri="{BB962C8B-B14F-4D97-AF65-F5344CB8AC3E}">
        <p14:creationId xmlns:p14="http://schemas.microsoft.com/office/powerpoint/2010/main" val="1971739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22</a:t>
            </a:fld>
            <a:endParaRPr lang="en-US">
              <a:solidFill>
                <a:schemeClr val="tx2"/>
              </a:solidFill>
            </a:endParaRPr>
          </a:p>
        </p:txBody>
      </p:sp>
    </p:spTree>
    <p:extLst>
      <p:ext uri="{BB962C8B-B14F-4D97-AF65-F5344CB8AC3E}">
        <p14:creationId xmlns:p14="http://schemas.microsoft.com/office/powerpoint/2010/main" val="208694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Expanded Gaussian elimination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23</a:t>
            </a:fld>
            <a:endParaRPr lang="en-US">
              <a:solidFill>
                <a:schemeClr val="tx2"/>
              </a:solidFill>
            </a:endParaRPr>
          </a:p>
        </p:txBody>
      </p:sp>
    </p:spTree>
    <p:extLst>
      <p:ext uri="{BB962C8B-B14F-4D97-AF65-F5344CB8AC3E}">
        <p14:creationId xmlns:p14="http://schemas.microsoft.com/office/powerpoint/2010/main" val="13270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a:t>
            </a:fld>
            <a:endParaRPr lang="en-US">
              <a:solidFill>
                <a:schemeClr val="tx2"/>
              </a:solidFill>
            </a:endParaRPr>
          </a:p>
        </p:txBody>
      </p:sp>
    </p:spTree>
    <p:extLst>
      <p:ext uri="{BB962C8B-B14F-4D97-AF65-F5344CB8AC3E}">
        <p14:creationId xmlns:p14="http://schemas.microsoft.com/office/powerpoint/2010/main" val="3755557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24</a:t>
            </a:fld>
            <a:endParaRPr lang="en-US">
              <a:solidFill>
                <a:schemeClr val="tx2"/>
              </a:solidFill>
            </a:endParaRPr>
          </a:p>
        </p:txBody>
      </p:sp>
    </p:spTree>
    <p:extLst>
      <p:ext uri="{BB962C8B-B14F-4D97-AF65-F5344CB8AC3E}">
        <p14:creationId xmlns:p14="http://schemas.microsoft.com/office/powerpoint/2010/main" val="3460903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25</a:t>
            </a:fld>
            <a:endParaRPr lang="en-US">
              <a:solidFill>
                <a:schemeClr val="tx2"/>
              </a:solidFill>
            </a:endParaRPr>
          </a:p>
        </p:txBody>
      </p:sp>
    </p:spTree>
    <p:extLst>
      <p:ext uri="{BB962C8B-B14F-4D97-AF65-F5344CB8AC3E}">
        <p14:creationId xmlns:p14="http://schemas.microsoft.com/office/powerpoint/2010/main" val="3796184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26</a:t>
            </a:fld>
            <a:endParaRPr lang="en-US">
              <a:solidFill>
                <a:schemeClr val="tx2"/>
              </a:solidFill>
            </a:endParaRPr>
          </a:p>
        </p:txBody>
      </p:sp>
    </p:spTree>
    <p:extLst>
      <p:ext uri="{BB962C8B-B14F-4D97-AF65-F5344CB8AC3E}">
        <p14:creationId xmlns:p14="http://schemas.microsoft.com/office/powerpoint/2010/main" val="3592301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27</a:t>
            </a:fld>
            <a:endParaRPr lang="en-US">
              <a:solidFill>
                <a:schemeClr val="tx2"/>
              </a:solidFill>
            </a:endParaRPr>
          </a:p>
        </p:txBody>
      </p:sp>
    </p:spTree>
    <p:extLst>
      <p:ext uri="{BB962C8B-B14F-4D97-AF65-F5344CB8AC3E}">
        <p14:creationId xmlns:p14="http://schemas.microsoft.com/office/powerpoint/2010/main" val="3457838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28</a:t>
            </a:fld>
            <a:endParaRPr lang="en-US">
              <a:solidFill>
                <a:schemeClr val="tx2"/>
              </a:solidFill>
            </a:endParaRPr>
          </a:p>
        </p:txBody>
      </p:sp>
    </p:spTree>
    <p:extLst>
      <p:ext uri="{BB962C8B-B14F-4D97-AF65-F5344CB8AC3E}">
        <p14:creationId xmlns:p14="http://schemas.microsoft.com/office/powerpoint/2010/main" val="3323077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29</a:t>
            </a:fld>
            <a:endParaRPr lang="en-US">
              <a:solidFill>
                <a:schemeClr val="tx2"/>
              </a:solidFill>
            </a:endParaRPr>
          </a:p>
        </p:txBody>
      </p:sp>
    </p:spTree>
    <p:extLst>
      <p:ext uri="{BB962C8B-B14F-4D97-AF65-F5344CB8AC3E}">
        <p14:creationId xmlns:p14="http://schemas.microsoft.com/office/powerpoint/2010/main" val="4054363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30</a:t>
            </a:fld>
            <a:endParaRPr lang="en-US">
              <a:solidFill>
                <a:schemeClr val="tx2"/>
              </a:solidFill>
            </a:endParaRPr>
          </a:p>
        </p:txBody>
      </p:sp>
    </p:spTree>
    <p:extLst>
      <p:ext uri="{BB962C8B-B14F-4D97-AF65-F5344CB8AC3E}">
        <p14:creationId xmlns:p14="http://schemas.microsoft.com/office/powerpoint/2010/main" val="2155535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31</a:t>
            </a:fld>
            <a:endParaRPr lang="en-US">
              <a:solidFill>
                <a:schemeClr val="tx2"/>
              </a:solidFill>
            </a:endParaRPr>
          </a:p>
        </p:txBody>
      </p:sp>
    </p:spTree>
    <p:extLst>
      <p:ext uri="{BB962C8B-B14F-4D97-AF65-F5344CB8AC3E}">
        <p14:creationId xmlns:p14="http://schemas.microsoft.com/office/powerpoint/2010/main" val="633187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32</a:t>
            </a:fld>
            <a:endParaRPr lang="en-US">
              <a:solidFill>
                <a:schemeClr val="tx2"/>
              </a:solidFill>
            </a:endParaRPr>
          </a:p>
        </p:txBody>
      </p:sp>
    </p:spTree>
    <p:extLst>
      <p:ext uri="{BB962C8B-B14F-4D97-AF65-F5344CB8AC3E}">
        <p14:creationId xmlns:p14="http://schemas.microsoft.com/office/powerpoint/2010/main" val="1148330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33</a:t>
            </a:fld>
            <a:endParaRPr lang="en-US">
              <a:solidFill>
                <a:schemeClr val="tx2"/>
              </a:solidFill>
            </a:endParaRPr>
          </a:p>
        </p:txBody>
      </p:sp>
    </p:spTree>
    <p:extLst>
      <p:ext uri="{BB962C8B-B14F-4D97-AF65-F5344CB8AC3E}">
        <p14:creationId xmlns:p14="http://schemas.microsoft.com/office/powerpoint/2010/main" val="885357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The </a:t>
            </a:r>
            <a:r>
              <a:rPr lang="en-US" b="1" dirty="0"/>
              <a:t>comatrix</a:t>
            </a:r>
            <a:r>
              <a:rPr lang="en-US" dirty="0"/>
              <a:t> of a matrix AAA is the transpose of the matrix of cofactors of </a:t>
            </a:r>
            <a:r>
              <a:rPr lang="en-US" dirty="0" err="1"/>
              <a:t>AAA.Each</a:t>
            </a:r>
            <a:r>
              <a:rPr lang="en-US" dirty="0"/>
              <a:t> cofactor is obtained by calculating the determinant of the submatrix that remains after removing the row and column corresponding to the element in question, with an appropriate sign adjustment based on the position.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6</a:t>
            </a:fld>
            <a:endParaRPr lang="en-US">
              <a:solidFill>
                <a:schemeClr val="tx2"/>
              </a:solidFill>
            </a:endParaRPr>
          </a:p>
        </p:txBody>
      </p:sp>
    </p:spTree>
    <p:extLst>
      <p:ext uri="{BB962C8B-B14F-4D97-AF65-F5344CB8AC3E}">
        <p14:creationId xmlns:p14="http://schemas.microsoft.com/office/powerpoint/2010/main" val="1732670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34</a:t>
            </a:fld>
            <a:endParaRPr lang="en-US">
              <a:solidFill>
                <a:schemeClr val="tx2"/>
              </a:solidFill>
            </a:endParaRPr>
          </a:p>
        </p:txBody>
      </p:sp>
    </p:spTree>
    <p:extLst>
      <p:ext uri="{BB962C8B-B14F-4D97-AF65-F5344CB8AC3E}">
        <p14:creationId xmlns:p14="http://schemas.microsoft.com/office/powerpoint/2010/main" val="1824170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35</a:t>
            </a:fld>
            <a:endParaRPr lang="en-US">
              <a:solidFill>
                <a:schemeClr val="tx2"/>
              </a:solidFill>
            </a:endParaRPr>
          </a:p>
        </p:txBody>
      </p:sp>
    </p:spTree>
    <p:extLst>
      <p:ext uri="{BB962C8B-B14F-4D97-AF65-F5344CB8AC3E}">
        <p14:creationId xmlns:p14="http://schemas.microsoft.com/office/powerpoint/2010/main" val="2575672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36</a:t>
            </a:fld>
            <a:endParaRPr lang="en-US">
              <a:solidFill>
                <a:schemeClr val="tx2"/>
              </a:solidFill>
            </a:endParaRPr>
          </a:p>
        </p:txBody>
      </p:sp>
    </p:spTree>
    <p:extLst>
      <p:ext uri="{BB962C8B-B14F-4D97-AF65-F5344CB8AC3E}">
        <p14:creationId xmlns:p14="http://schemas.microsoft.com/office/powerpoint/2010/main" val="1265921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37</a:t>
            </a:fld>
            <a:endParaRPr lang="en-US">
              <a:solidFill>
                <a:schemeClr val="tx2"/>
              </a:solidFill>
            </a:endParaRPr>
          </a:p>
        </p:txBody>
      </p:sp>
    </p:spTree>
    <p:extLst>
      <p:ext uri="{BB962C8B-B14F-4D97-AF65-F5344CB8AC3E}">
        <p14:creationId xmlns:p14="http://schemas.microsoft.com/office/powerpoint/2010/main" val="399768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39</a:t>
            </a:fld>
            <a:endParaRPr lang="en-US">
              <a:solidFill>
                <a:schemeClr val="tx2"/>
              </a:solidFill>
            </a:endParaRPr>
          </a:p>
        </p:txBody>
      </p:sp>
    </p:spTree>
    <p:extLst>
      <p:ext uri="{BB962C8B-B14F-4D97-AF65-F5344CB8AC3E}">
        <p14:creationId xmlns:p14="http://schemas.microsoft.com/office/powerpoint/2010/main" val="769670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40</a:t>
            </a:fld>
            <a:endParaRPr lang="en-US">
              <a:solidFill>
                <a:schemeClr val="tx2"/>
              </a:solidFill>
            </a:endParaRPr>
          </a:p>
        </p:txBody>
      </p:sp>
    </p:spTree>
    <p:extLst>
      <p:ext uri="{BB962C8B-B14F-4D97-AF65-F5344CB8AC3E}">
        <p14:creationId xmlns:p14="http://schemas.microsoft.com/office/powerpoint/2010/main" val="3453961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41</a:t>
            </a:fld>
            <a:endParaRPr lang="en-US">
              <a:solidFill>
                <a:schemeClr val="tx2"/>
              </a:solidFill>
            </a:endParaRPr>
          </a:p>
        </p:txBody>
      </p:sp>
    </p:spTree>
    <p:extLst>
      <p:ext uri="{BB962C8B-B14F-4D97-AF65-F5344CB8AC3E}">
        <p14:creationId xmlns:p14="http://schemas.microsoft.com/office/powerpoint/2010/main" val="694729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42</a:t>
            </a:fld>
            <a:endParaRPr lang="en-US">
              <a:solidFill>
                <a:schemeClr val="tx2"/>
              </a:solidFill>
            </a:endParaRPr>
          </a:p>
        </p:txBody>
      </p:sp>
    </p:spTree>
    <p:extLst>
      <p:ext uri="{BB962C8B-B14F-4D97-AF65-F5344CB8AC3E}">
        <p14:creationId xmlns:p14="http://schemas.microsoft.com/office/powerpoint/2010/main" val="1860166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43</a:t>
            </a:fld>
            <a:endParaRPr lang="en-US">
              <a:solidFill>
                <a:schemeClr val="tx2"/>
              </a:solidFill>
            </a:endParaRPr>
          </a:p>
        </p:txBody>
      </p:sp>
    </p:spTree>
    <p:extLst>
      <p:ext uri="{BB962C8B-B14F-4D97-AF65-F5344CB8AC3E}">
        <p14:creationId xmlns:p14="http://schemas.microsoft.com/office/powerpoint/2010/main" val="2060390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44</a:t>
            </a:fld>
            <a:endParaRPr lang="en-US">
              <a:solidFill>
                <a:schemeClr val="tx2"/>
              </a:solidFill>
            </a:endParaRPr>
          </a:p>
        </p:txBody>
      </p:sp>
    </p:spTree>
    <p:extLst>
      <p:ext uri="{BB962C8B-B14F-4D97-AF65-F5344CB8AC3E}">
        <p14:creationId xmlns:p14="http://schemas.microsoft.com/office/powerpoint/2010/main" val="2378707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8</a:t>
            </a:fld>
            <a:endParaRPr lang="en-US">
              <a:solidFill>
                <a:schemeClr val="tx2"/>
              </a:solidFill>
            </a:endParaRPr>
          </a:p>
        </p:txBody>
      </p:sp>
    </p:spTree>
    <p:extLst>
      <p:ext uri="{BB962C8B-B14F-4D97-AF65-F5344CB8AC3E}">
        <p14:creationId xmlns:p14="http://schemas.microsoft.com/office/powerpoint/2010/main" val="1352954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45</a:t>
            </a:fld>
            <a:endParaRPr lang="en-US">
              <a:solidFill>
                <a:schemeClr val="tx2"/>
              </a:solidFill>
            </a:endParaRPr>
          </a:p>
        </p:txBody>
      </p:sp>
    </p:spTree>
    <p:extLst>
      <p:ext uri="{BB962C8B-B14F-4D97-AF65-F5344CB8AC3E}">
        <p14:creationId xmlns:p14="http://schemas.microsoft.com/office/powerpoint/2010/main" val="172815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46</a:t>
            </a:fld>
            <a:endParaRPr lang="en-US">
              <a:solidFill>
                <a:schemeClr val="tx2"/>
              </a:solidFill>
            </a:endParaRPr>
          </a:p>
        </p:txBody>
      </p:sp>
    </p:spTree>
    <p:extLst>
      <p:ext uri="{BB962C8B-B14F-4D97-AF65-F5344CB8AC3E}">
        <p14:creationId xmlns:p14="http://schemas.microsoft.com/office/powerpoint/2010/main" val="2855608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47</a:t>
            </a:fld>
            <a:endParaRPr lang="en-US">
              <a:solidFill>
                <a:schemeClr val="tx2"/>
              </a:solidFill>
            </a:endParaRPr>
          </a:p>
        </p:txBody>
      </p:sp>
    </p:spTree>
    <p:extLst>
      <p:ext uri="{BB962C8B-B14F-4D97-AF65-F5344CB8AC3E}">
        <p14:creationId xmlns:p14="http://schemas.microsoft.com/office/powerpoint/2010/main" val="3523260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48</a:t>
            </a:fld>
            <a:endParaRPr lang="en-US">
              <a:solidFill>
                <a:schemeClr val="tx2"/>
              </a:solidFill>
            </a:endParaRPr>
          </a:p>
        </p:txBody>
      </p:sp>
    </p:spTree>
    <p:extLst>
      <p:ext uri="{BB962C8B-B14F-4D97-AF65-F5344CB8AC3E}">
        <p14:creationId xmlns:p14="http://schemas.microsoft.com/office/powerpoint/2010/main" val="3335245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49</a:t>
            </a:fld>
            <a:endParaRPr lang="en-US">
              <a:solidFill>
                <a:schemeClr val="tx2"/>
              </a:solidFill>
            </a:endParaRPr>
          </a:p>
        </p:txBody>
      </p:sp>
    </p:spTree>
    <p:extLst>
      <p:ext uri="{BB962C8B-B14F-4D97-AF65-F5344CB8AC3E}">
        <p14:creationId xmlns:p14="http://schemas.microsoft.com/office/powerpoint/2010/main" val="2281787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50</a:t>
            </a:fld>
            <a:endParaRPr lang="en-US">
              <a:solidFill>
                <a:schemeClr val="tx2"/>
              </a:solidFill>
            </a:endParaRPr>
          </a:p>
        </p:txBody>
      </p:sp>
    </p:spTree>
    <p:extLst>
      <p:ext uri="{BB962C8B-B14F-4D97-AF65-F5344CB8AC3E}">
        <p14:creationId xmlns:p14="http://schemas.microsoft.com/office/powerpoint/2010/main" val="197459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9</a:t>
            </a:fld>
            <a:endParaRPr lang="en-US">
              <a:solidFill>
                <a:schemeClr val="tx2"/>
              </a:solidFill>
            </a:endParaRPr>
          </a:p>
        </p:txBody>
      </p:sp>
    </p:spTree>
    <p:extLst>
      <p:ext uri="{BB962C8B-B14F-4D97-AF65-F5344CB8AC3E}">
        <p14:creationId xmlns:p14="http://schemas.microsoft.com/office/powerpoint/2010/main" val="2890698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10</a:t>
            </a:fld>
            <a:endParaRPr lang="en-US">
              <a:solidFill>
                <a:schemeClr val="tx2"/>
              </a:solidFill>
            </a:endParaRPr>
          </a:p>
        </p:txBody>
      </p:sp>
    </p:spTree>
    <p:extLst>
      <p:ext uri="{BB962C8B-B14F-4D97-AF65-F5344CB8AC3E}">
        <p14:creationId xmlns:p14="http://schemas.microsoft.com/office/powerpoint/2010/main" val="165832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11</a:t>
            </a:fld>
            <a:endParaRPr lang="en-US">
              <a:solidFill>
                <a:schemeClr val="tx2"/>
              </a:solidFill>
            </a:endParaRPr>
          </a:p>
        </p:txBody>
      </p:sp>
    </p:spTree>
    <p:extLst>
      <p:ext uri="{BB962C8B-B14F-4D97-AF65-F5344CB8AC3E}">
        <p14:creationId xmlns:p14="http://schemas.microsoft.com/office/powerpoint/2010/main" val="487435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12</a:t>
            </a:fld>
            <a:endParaRPr lang="en-US">
              <a:solidFill>
                <a:schemeClr val="tx2"/>
              </a:solidFill>
            </a:endParaRPr>
          </a:p>
        </p:txBody>
      </p:sp>
    </p:spTree>
    <p:extLst>
      <p:ext uri="{BB962C8B-B14F-4D97-AF65-F5344CB8AC3E}">
        <p14:creationId xmlns:p14="http://schemas.microsoft.com/office/powerpoint/2010/main" val="3957686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13</a:t>
            </a:fld>
            <a:endParaRPr lang="en-US">
              <a:solidFill>
                <a:schemeClr val="tx2"/>
              </a:solidFill>
            </a:endParaRPr>
          </a:p>
        </p:txBody>
      </p:sp>
    </p:spTree>
    <p:extLst>
      <p:ext uri="{BB962C8B-B14F-4D97-AF65-F5344CB8AC3E}">
        <p14:creationId xmlns:p14="http://schemas.microsoft.com/office/powerpoint/2010/main" val="3518544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6AAC322-A587-0D44-9CDC-7DA011D994FD}"/>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CC8EC03B-39C5-0E45-AD0F-DE2479FFECB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5B8C075-D469-5945-8A81-FECAB28B4205}"/>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E6D37D9-3301-F54F-9272-9D252A6EC58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595EA0FA-9501-B547-8135-2C3BC9966CA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1D6F0E7-49AB-0E44-A424-AE9E809C800E}"/>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B8241830-918C-D640-9D55-215C3DE4BED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968923F-80FF-8A45-A7BA-12B93FD3E6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9120F0CB-3F89-FD48-8828-371EFE6E64A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E5F0138-FE18-2447-9206-3096D156DCA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3C7C61E-04DA-5549-B482-33FC7E0BDEF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A4769DE-B43A-964E-BFA9-FFA182F859A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1E17DAC-840F-CE4F-93D6-9BD633AB24F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075373C4-4D07-E84D-BA6C-1B009B58C60F}"/>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491EE608-7320-F042-856E-432165CE759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46F3B282-50D5-114A-81CE-18E1B86FAFA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3D183DD2-9850-F84D-A98F-EABE4BCEED5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D88A22-6F41-C44E-8743-8B6862A5793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234909-56D8-D848-B9F0-3A5FD9C95AC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3B01C128-FD60-F642-BEC5-B533A2278417}"/>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25F553AF-29EC-E14F-B878-AF579864F84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5376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77AF10F-158F-C346-8747-EDFC2E4DFC9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446DFDC-9BF0-0F43-B562-CC194FAEC48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13731EA9-2529-FA49-951E-5D8EC2A94A3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2D5134B1-7FD9-6145-A059-C1B164ABAE4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DD698EC2-9B0A-224F-9101-4F08D6CD4A1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3196EE8-C18D-0F43-A47C-966F09342A63}"/>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0579804E-299D-C34D-A7C4-87A0C3B6EB1F}"/>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9C106911-B1D8-D940-A775-582CAE9EF47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1421553-45B9-9346-AECF-97332F93FEF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C464758-6ED1-2F46-B184-EB1B4EC9207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FDF93D31-DFCC-E24C-B684-3B5DFD7007E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7F0E7E74-1E06-6D46-A071-68A6F2485B8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E21427B-C7C7-9649-8D89-24F47E7DF64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7F04AFE7-1B1E-DC4A-A910-774D1368415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33F937F-3713-B640-AA0F-D52F3C98276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F4CAB2CF-1385-1747-A421-64EFDE105D6F}"/>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12C032E3-AC49-D14E-AE86-1BC17F89D5D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976F9622-66FB-F641-97A6-87F7321065C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9799DA12-6AB1-6B4E-B08B-036934F7A17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B5A50F5-A2BF-AF48-A483-E6F72318BA7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183DBE8E-3651-3A4A-8CDB-685DD0E66BC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457607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CDBB2564-1FAE-904D-9067-E0C17DC1B4DF}"/>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6BEB21D0-EF3E-D845-B9EB-F58AFF13BB20}"/>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60736A09-34A5-BE44-822D-78090BD7F7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A230E7-ADB1-E141-BC7D-DA43445D39D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7884ECF-8B14-F54A-BA06-DE345EECE33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263524C-1EF2-AE41-9C05-DA4D1428888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99344581-36D1-2745-86E9-7A3BC54C60B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850F3C4-908D-2B42-801B-922F760EEE59}"/>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82E916D-0833-EE4A-982B-61CEED6FD2F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5050A37F-AA5F-2D48-A115-B66B562B3DE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6742B941-5584-8D43-AA2B-23C57A2C43F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D5BAA46-C3E0-A74D-909A-E80576BB21C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2BD45C55-0431-1E42-AE88-CC7CF1B544F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606A71A-ACA6-7447-9040-3327E5398D5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6ED70D24-5B20-D44D-9C13-F9EF46D953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86A66190-91BD-2B47-98C0-A85F25684F8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7E7EF01-3461-6F48-8ED3-9A2BE04294C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CDCFD7-560D-F146-8301-79D7B6F2B4D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552E3AE9-5ECC-CA49-95B0-973875A548E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FC166F5-E82C-554C-B84F-5B18787447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434A299-AF03-374E-91F6-8D7C3889087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66621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EB0229AE-A0A0-CB4C-BC48-6969992344A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18C65F01-37EF-D140-B2F2-407856C7728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4227ACB-6AE0-034D-A89C-76CAAC4D969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466A4D8-DA55-4247-9B68-DB81ECCACE20}"/>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B30F1561-A307-2741-A027-37F5110EE56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5E5BAC6B-779F-CD48-8952-18AFCAE522A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AD81B65A-537E-8143-AF30-D943C9594DC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E0C7608-4AB2-7C44-8170-54EC88D82EA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7AECEE15-AF70-BD49-9F30-501721A16EB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8DBD2C83-E024-3348-9988-41F83CE81A8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1264A0D-8138-DD43-8769-787FA4E3EAE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BE20A05-CD82-5944-B28C-EE0A685FD58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0C7DDD21-D3FE-C949-B655-B0A9B1DFE80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FC7BB3E8-A213-0446-9304-7A9B51BE3C6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B2DC09C-FDEC-B64A-A5F3-C29E62BAC9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7FF0001D-2872-5744-9421-830967A21AF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89131F7-8FE6-6546-B30C-5B9C39E1A21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C8E0E8A-1E19-BB49-8311-E20DA72FF22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4586611B-DABA-474F-8041-50D4418E656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F2F26A7-88A6-8149-9C9D-F0F38764ECA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5D05C79-E1A9-9341-A4C3-716EF4ED62C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104975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8100205-D20B-3242-A3A5-4BA81450BB6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53DA42E-4013-124A-B141-F9574507756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7CDC4676-69E8-454C-A33B-50318377959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B3C18BF-8CBB-204E-85FD-6C57AE0A9BE8}"/>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AF4C8CF8-5970-F047-991F-934EE08D99C0}"/>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A3452B59-5D95-7949-8D4C-37A5A576AFE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F001C4A5-AD36-E44A-B263-18D9C4512BB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7A0914D-3D31-6F49-B7FA-D84E0C0860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DAA6DA7F-8FBB-864C-9EA8-2EB248F1E06A}"/>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6496FF78-CBFC-C144-A0B0-BFD836E16A3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D3DA9FDF-276B-2545-820B-9480CA6E304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6FD0B97B-7121-E547-AB46-08773A6B607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D0C1545C-909B-314B-8101-132F92176D50}"/>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C737D53-697F-8248-8617-1C0414D107D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50392668-ECB9-EC4A-B38F-E8C7A0A57613}"/>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66857A4F-6F65-DB4E-A9FB-A32AF6C9647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7BF39A1-5714-C149-BC63-997FDD7883F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709433-2186-4649-9480-21E49AD0A7A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310353-24A8-8840-9BA3-E7CB86E12A4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A1BB35F5-6F81-074B-8C82-70818DDE95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B98052A-4F05-0448-8435-F94F72C9772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90299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A7F1AE90-14FD-464F-8345-41F570EFCAA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9C8519DC-E4B1-014B-9FB8-D37EEBDAA687}"/>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51E4660-226C-A548-9C18-2F534D42797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705FBED6-14D1-3644-97A8-D2A387F7027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321C712-F33B-1943-9DEE-0D476E2458A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9C5BAB4-72EC-104E-814E-8E2DCD613D5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27C1853F-6D3C-584E-A7BE-366C25B8AC8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6F9FABC-CDC0-CF48-B746-23485BF87A5F}"/>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2DB041F2-E8DC-C949-B5AF-87F8228DB55B}"/>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B5ED2E0-FC88-B643-9AE2-E24B7157B2C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ACB8F4B7-B51E-E342-B64D-D4333F9E1386}"/>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D7DB5217-1F9F-454A-9809-AA2500D2479E}"/>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0CE00D2-E24A-FE4E-BB2E-E2144974D6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C6B75246-3347-A148-8CE4-AA9D3F9AAD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5E73623-40F3-9D42-8773-EDB72F2792FC}"/>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BD3FB745-D47C-B440-8327-42DDDE2A55A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37B7881-390C-7047-95E9-3D0AA3FDF19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EC3D0AD5-C796-6C45-AC20-58FFE1C504F5}"/>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4BE4D74-E8E7-304A-83F1-01A42D8D46B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6D66DB51-BFC8-F044-BA49-872061AF8F5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6148EBDE-BDFE-AB48-A069-2D1D954C09E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56156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88">
          <p15:clr>
            <a:srgbClr val="65CEFF"/>
          </p15:clr>
        </p15:guide>
        <p15:guide id="6" orient="horz" pos="3658">
          <p15:clr>
            <a:srgbClr val="65CEFF"/>
          </p15:clr>
        </p15:guide>
        <p15:guide id="7" orient="horz" pos="4157">
          <p15:clr>
            <a:srgbClr val="65CE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D1E5269B-37CC-1747-8F83-00D7AEF62D50}"/>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EAE66F48-80F6-F14F-B7F8-786E2A6545DB}"/>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380ACC1-9A90-8340-A4FA-D8FDBEDB103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E8612FCB-FFEB-0A42-90B5-91A71CC1F6E9}"/>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3739B361-6CBE-8940-8E0F-51D79954C68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891019E-6F46-4748-AF4B-3DE17EEA73F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F2065961-D643-5340-9E05-47013FC56CA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E7F9EBA-30B9-304D-9A5A-5FA9A626132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40875A41-8EF4-E949-BC4C-7D79CBFAB8D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5FC3C7D5-33C1-AA41-8831-0B2CDDC9D62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705FD61-370B-7544-9B52-7E98B9F2FFB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2394A1F8-6238-C643-A030-FA9B40C9D51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5841E93B-262F-5948-9FB2-776492C8153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8C504E1C-6C80-0F40-B078-934B463650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B0908C1B-A859-8D40-94A5-EAAF0D60DF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352377D-AB25-2B48-A346-8710095D448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4D90156-1109-064E-8EAF-BD19B8B58B86}"/>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91EBD60-6730-2043-9AA8-0FEBBFFBD381}"/>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1A8B3A94-8B83-3D4F-8EB6-516DB579FE26}"/>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E9738D49-5D16-094F-9FC9-3D1A310736D3}"/>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96A16986-3E83-854A-BA9F-F6C8551101F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606938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23BB6AB6-2F71-184D-908B-4ECDC1CC7CB2}"/>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F9E0473-AEBC-DC40-85C9-01B79D7AF37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05B773B7-6CE0-7B41-8573-A8761AFAF1F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CC6F99F8-11B2-EB4F-91F5-3612FB86336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56F86936-97F7-EC40-9C1A-AB5B0BC06A1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87DEC493-99BC-6C42-A500-E3F9F3027F0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9905A8A1-25AC-1F49-8F69-B41E64E9A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0B27B6A-B069-7149-A637-76E2541D73E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CA1FC2F0-95AC-BD42-8CF3-5ED654BC6A58}"/>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70700DE9-6A86-8747-BD9F-FCA60EE6185E}"/>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1B4CB2B2-155C-7D45-8EB1-EF2392CA5E3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06CAD04-1C9B-174C-A956-DA6847DD8E93}"/>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9F99345-483C-3340-B93E-94DDC083B1E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D4B7877E-74F6-134E-9943-CC6A978E8201}"/>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45760D8-FF0D-AE45-9E3B-7AFF7C1BFE5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66809BA3-9AB6-1B48-8F36-9131F2D418E9}"/>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6553FD53-3770-F041-9CB0-82EA3A41217E}"/>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3849DAD0-AE54-174C-84B4-D59778AF6A7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FEEF4423-2CDB-334E-8A59-29415D020CB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2E567A8-24D4-FC4C-AFE8-7870468A4E75}"/>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C935F86-1295-6B43-8017-3EAD932B87D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1836091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A9A69E62-6A1D-AE4C-9B24-3FE967A37A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4BAAA20F-3AAA-4D49-B29B-360A5C881C2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C3B5DCED-553E-0742-969A-521E822EE83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0205835B-EBEC-5540-A60F-F80AE4A7139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EE3FC5BC-9A34-8543-ABD7-4E9443AB0D96}"/>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153B859-34A3-9545-8A14-88E1FD3E414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72C5A9ED-C3B3-BE48-AE8C-F7772981C05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8A056FB1-B0BA-E440-838C-846F772D66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AC76570-B7B6-5340-928C-47CE9DF5004D}"/>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D4BE84F1-FC87-E04A-99AE-98C35A658BCD}"/>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EF1D9387-43C8-DD40-9E60-A9D47D4CAFD9}"/>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B756B6E-3AAB-FD43-9AC9-83A1D3A2A2D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0F7BD6B1-D500-DD4A-BDE6-52ACEDD1B8C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9F7D7654-362D-4F47-88F8-8F1C3382363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694F1C1B-0BF5-CA42-BA31-C166FCB18C6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A14C6418-1440-784C-A3F5-886382D59995}"/>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B9345D40-AC97-2E4D-B65F-E9446F9B2E4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90206CB-0242-B243-B067-4CBADAD942E8}"/>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47A551D9-F0F6-7442-AD1E-BBA00D1931D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B778BF2A-87E2-0445-BF6C-6F1E185BA86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A0DE0E8-1EDB-DA45-B92F-6F62E3801E5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01662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1" orient="horz" pos="302">
          <p15:clr>
            <a:srgbClr val="65CEFF"/>
          </p15:clr>
        </p15:guide>
        <p15:guide id="12" orient="horz" pos="664">
          <p15:clr>
            <a:srgbClr val="65CEFF"/>
          </p15:clr>
        </p15:guide>
        <p15:guide id="16" orient="horz" pos="3658">
          <p15:clr>
            <a:srgbClr val="65CEFF"/>
          </p15:clr>
        </p15:guide>
        <p15:guide id="18" orient="horz" pos="4157">
          <p15:clr>
            <a:srgbClr val="65CEF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406109912"/>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9" pos="7680">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555679107"/>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8" orient="horz" pos="4157">
          <p15:clr>
            <a:srgbClr val="65CE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317894218"/>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7" orient="horz" pos="302">
          <p15:clr>
            <a:srgbClr val="65CEFF"/>
          </p15:clr>
        </p15:guide>
        <p15:guide id="8" orient="horz" pos="664">
          <p15:clr>
            <a:srgbClr val="65CEFF"/>
          </p15:clr>
        </p15:guide>
        <p15:guide id="10" orient="horz" pos="3658">
          <p15:clr>
            <a:srgbClr val="65CEFF"/>
          </p15:clr>
        </p15:guide>
        <p15:guide id="12" orient="horz" pos="4157">
          <p15:clr>
            <a:srgbClr val="65CE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1931D4B0-5BB7-044B-8E7E-37B6356A645D}"/>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20AC3071-51AC-FB43-B84D-347A9CEDE83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D66211D8-F4D0-9444-AA55-B8F276EA5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665B1A9F-FA0F-9742-AEE1-758507DFC59E}"/>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C20A083-DA07-A648-A114-C0F76D1669C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430C91AE-B4FE-4E45-9387-4B47D4770E8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5BD3C978-CBD4-D94D-BD9C-D251AAECC03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A5EFA929-619A-1743-A15E-2C8F61C682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6386A8B0-5859-7D4B-B213-2A44B52570C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C9E68A64-1244-6F4C-B14E-3CB1B5E7AD0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5B659EDB-6946-EE46-8C15-38C3E378A84C}"/>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BDD566ED-C824-8E4B-8075-13252E64971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CB28B07-2670-524B-9EFC-E6754C317A3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F67D631D-619E-004B-B191-35FD842F077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D2865E78-7584-114D-BCE5-4CA43BE481E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B4DC7B9-EA5F-0249-8BBB-12C8BFE839A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890844E-482B-9140-88A2-657CA607876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CD7D1A2-D688-B148-B9AB-D9336A11991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8B882CC1-0089-FB4B-9A55-6A7346E13569}"/>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7C54F1E3-A53E-F54A-9FC0-A4CAA2F445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C3605ED9-11AD-5441-86F0-A65679D3F95E}"/>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756706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11" orient="horz" pos="302">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7897832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77438896"/>
      </p:ext>
    </p:extLst>
  </p:cSld>
  <p:clrMapOvr>
    <a:masterClrMapping/>
  </p:clrMapOvr>
  <p:extLst>
    <p:ext uri="{DCECCB84-F9BA-43D5-87BE-67443E8EF086}">
      <p15:sldGuideLst xmlns:p15="http://schemas.microsoft.com/office/powerpoint/2012/main">
        <p15:guide id="2" pos="4794">
          <p15:clr>
            <a:srgbClr val="65CEFF"/>
          </p15:clr>
        </p15:guide>
        <p15:guide id="5" orient="horz" pos="302">
          <p15:clr>
            <a:srgbClr val="65CEFF"/>
          </p15:clr>
        </p15:guide>
        <p15:guide id="6" orient="horz" pos="664">
          <p15:clr>
            <a:srgbClr val="65CEFF"/>
          </p15:clr>
        </p15:guide>
        <p15:guide id="8" orient="horz" pos="3658">
          <p15:clr>
            <a:srgbClr val="65CEFF"/>
          </p15:clr>
        </p15:guide>
        <p15:guide id="10" orient="horz" pos="4157">
          <p15:clr>
            <a:srgbClr val="65CE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58929792"/>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13893533"/>
      </p:ext>
    </p:extLst>
  </p:cSld>
  <p:clrMapOvr>
    <a:masterClrMapping/>
  </p:clrMapOvr>
  <p:extLst>
    <p:ext uri="{DCECCB84-F9BA-43D5-87BE-67443E8EF086}">
      <p15:sldGuideLst xmlns:p15="http://schemas.microsoft.com/office/powerpoint/2012/main">
        <p15:guide id="2" pos="3705">
          <p15:clr>
            <a:srgbClr val="65CEFF"/>
          </p15:clr>
        </p15:guide>
        <p15:guide id="3" pos="3978">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057134925"/>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64260504"/>
      </p:ext>
    </p:extLst>
  </p:cSld>
  <p:clrMapOvr>
    <a:masterClrMapping/>
  </p:clrMapOvr>
  <p:extLst>
    <p:ext uri="{DCECCB84-F9BA-43D5-87BE-67443E8EF086}">
      <p15:sldGuideLst xmlns:p15="http://schemas.microsoft.com/office/powerpoint/2012/main">
        <p15:guide id="3" pos="3978">
          <p15:clr>
            <a:srgbClr val="65CEFF"/>
          </p15:clr>
        </p15:guide>
        <p15:guide id="6" orient="horz" pos="302">
          <p15:clr>
            <a:srgbClr val="65CEFF"/>
          </p15:clr>
        </p15:guide>
        <p15:guide id="7" orient="horz" pos="664">
          <p15:clr>
            <a:srgbClr val="65CEFF"/>
          </p15:clr>
        </p15:guide>
        <p15:guide id="9" orient="horz" pos="2206">
          <p15:clr>
            <a:srgbClr val="65CEFF"/>
          </p15:clr>
        </p15:guide>
        <p15:guide id="11" orient="horz" pos="3658">
          <p15:clr>
            <a:srgbClr val="65CEFF"/>
          </p15:clr>
        </p15:guide>
        <p15:guide id="13" orient="horz" pos="4157">
          <p15:clr>
            <a:srgbClr val="65CE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320835"/>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71BFC655-2850-F345-9ACF-84A558DBD59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98580166"/>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1555498"/>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
        <p:nvSpPr>
          <p:cNvPr id="12" name="Copy 3">
            <a:extLst>
              <a:ext uri="{FF2B5EF4-FFF2-40B4-BE49-F238E27FC236}">
                <a16:creationId xmlns:a16="http://schemas.microsoft.com/office/drawing/2014/main" id="{435A3032-C016-6848-95ED-D5C293A0DF61}"/>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a:ln>
                  <a:noFill/>
                </a:ln>
              </a:defRPr>
            </a:lvl1pPr>
            <a:lvl2pPr>
              <a:buClr>
                <a:schemeClr val="accent1"/>
              </a:buClr>
              <a:defRPr lang="en-US">
                <a:ln>
                  <a:noFill/>
                </a:ln>
              </a:defRPr>
            </a:lvl2pPr>
            <a:lvl3pPr>
              <a:buClr>
                <a:schemeClr val="accent1"/>
              </a:buClr>
              <a:defRPr lang="en-US">
                <a:ln>
                  <a:noFill/>
                </a:ln>
              </a:defRPr>
            </a:lvl3pPr>
            <a:lvl4pPr>
              <a:buClr>
                <a:schemeClr val="accent1"/>
              </a:buClr>
              <a:defRPr lang="en-US">
                <a:ln>
                  <a:noFill/>
                </a:ln>
              </a:defRPr>
            </a:lvl4pPr>
            <a:lvl5pPr>
              <a:buClr>
                <a:schemeClr val="accent1"/>
              </a:buClr>
              <a:defRPr lang="en-US" dirty="0">
                <a:ln>
                  <a:noFill/>
                </a:ln>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uppieren 3">
            <a:extLst>
              <a:ext uri="{FF2B5EF4-FFF2-40B4-BE49-F238E27FC236}">
                <a16:creationId xmlns:a16="http://schemas.microsoft.com/office/drawing/2014/main" id="{AC405FF0-83C3-0F40-AD79-D76116C8555C}"/>
              </a:ext>
            </a:extLst>
          </p:cNvPr>
          <p:cNvGrpSpPr/>
          <p:nvPr userDrawn="1"/>
        </p:nvGrpSpPr>
        <p:grpSpPr>
          <a:xfrm>
            <a:off x="-218016" y="-216000"/>
            <a:ext cx="12630816" cy="7290000"/>
            <a:chOff x="-218016" y="-216000"/>
            <a:chExt cx="12630816" cy="7290000"/>
          </a:xfrm>
        </p:grpSpPr>
        <p:cxnSp>
          <p:nvCxnSpPr>
            <p:cNvPr id="13" name="Gerade Verbindung 2">
              <a:extLst>
                <a:ext uri="{FF2B5EF4-FFF2-40B4-BE49-F238E27FC236}">
                  <a16:creationId xmlns:a16="http://schemas.microsoft.com/office/drawing/2014/main" id="{341FB6CD-0DC5-BF45-9A87-1F78F14F4B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5">
              <a:extLst>
                <a:ext uri="{FF2B5EF4-FFF2-40B4-BE49-F238E27FC236}">
                  <a16:creationId xmlns:a16="http://schemas.microsoft.com/office/drawing/2014/main" id="{A220E1B8-F8ED-6344-B3F0-9AA79AB9886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6">
              <a:extLst>
                <a:ext uri="{FF2B5EF4-FFF2-40B4-BE49-F238E27FC236}">
                  <a16:creationId xmlns:a16="http://schemas.microsoft.com/office/drawing/2014/main" id="{4E787010-737D-8547-AC49-A619F4C2BDF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7">
              <a:extLst>
                <a:ext uri="{FF2B5EF4-FFF2-40B4-BE49-F238E27FC236}">
                  <a16:creationId xmlns:a16="http://schemas.microsoft.com/office/drawing/2014/main" id="{5260EC15-997F-8640-91FD-41E1BD287E5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38">
              <a:extLst>
                <a:ext uri="{FF2B5EF4-FFF2-40B4-BE49-F238E27FC236}">
                  <a16:creationId xmlns:a16="http://schemas.microsoft.com/office/drawing/2014/main" id="{62EBD868-4CA3-2740-B815-2F9D2932C9D8}"/>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39">
              <a:extLst>
                <a:ext uri="{FF2B5EF4-FFF2-40B4-BE49-F238E27FC236}">
                  <a16:creationId xmlns:a16="http://schemas.microsoft.com/office/drawing/2014/main" id="{16810235-CFC9-1041-A6F8-9A58D7521603}"/>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1">
              <a:extLst>
                <a:ext uri="{FF2B5EF4-FFF2-40B4-BE49-F238E27FC236}">
                  <a16:creationId xmlns:a16="http://schemas.microsoft.com/office/drawing/2014/main" id="{342C3557-807F-0D44-9D7E-2C10C6D248D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2">
              <a:extLst>
                <a:ext uri="{FF2B5EF4-FFF2-40B4-BE49-F238E27FC236}">
                  <a16:creationId xmlns:a16="http://schemas.microsoft.com/office/drawing/2014/main" id="{38AD214C-B44F-B946-9EC8-AEB4B09C082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43">
              <a:extLst>
                <a:ext uri="{FF2B5EF4-FFF2-40B4-BE49-F238E27FC236}">
                  <a16:creationId xmlns:a16="http://schemas.microsoft.com/office/drawing/2014/main" id="{FFEEB5DD-4475-784B-B8BB-AB4212BB6E66}"/>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44">
              <a:extLst>
                <a:ext uri="{FF2B5EF4-FFF2-40B4-BE49-F238E27FC236}">
                  <a16:creationId xmlns:a16="http://schemas.microsoft.com/office/drawing/2014/main" id="{106DD394-3D9B-2F46-A2D4-2A8DD2BCCE3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1">
              <a:extLst>
                <a:ext uri="{FF2B5EF4-FFF2-40B4-BE49-F238E27FC236}">
                  <a16:creationId xmlns:a16="http://schemas.microsoft.com/office/drawing/2014/main" id="{B41B4994-DCF5-B64B-8572-34B6BD11D05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2">
              <a:extLst>
                <a:ext uri="{FF2B5EF4-FFF2-40B4-BE49-F238E27FC236}">
                  <a16:creationId xmlns:a16="http://schemas.microsoft.com/office/drawing/2014/main" id="{88B93A1A-5ED3-084E-A805-9245BE874F7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3">
              <a:extLst>
                <a:ext uri="{FF2B5EF4-FFF2-40B4-BE49-F238E27FC236}">
                  <a16:creationId xmlns:a16="http://schemas.microsoft.com/office/drawing/2014/main" id="{1492A9CB-FAE4-8B40-BD45-0708EF43EDB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4">
              <a:extLst>
                <a:ext uri="{FF2B5EF4-FFF2-40B4-BE49-F238E27FC236}">
                  <a16:creationId xmlns:a16="http://schemas.microsoft.com/office/drawing/2014/main" id="{0ACD7E6E-B7F8-B942-9805-A70487FE053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5">
              <a:extLst>
                <a:ext uri="{FF2B5EF4-FFF2-40B4-BE49-F238E27FC236}">
                  <a16:creationId xmlns:a16="http://schemas.microsoft.com/office/drawing/2014/main" id="{27E7EBAB-D878-464D-9ED2-15ED15E209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6">
              <a:extLst>
                <a:ext uri="{FF2B5EF4-FFF2-40B4-BE49-F238E27FC236}">
                  <a16:creationId xmlns:a16="http://schemas.microsoft.com/office/drawing/2014/main" id="{7E4DE3EE-0658-7D4E-B6E9-3A26A36A20D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58">
              <a:extLst>
                <a:ext uri="{FF2B5EF4-FFF2-40B4-BE49-F238E27FC236}">
                  <a16:creationId xmlns:a16="http://schemas.microsoft.com/office/drawing/2014/main" id="{1F501EDD-2FD6-2E41-B126-11FFCC2479B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59">
              <a:extLst>
                <a:ext uri="{FF2B5EF4-FFF2-40B4-BE49-F238E27FC236}">
                  <a16:creationId xmlns:a16="http://schemas.microsoft.com/office/drawing/2014/main" id="{342059A2-B962-5649-8710-36DF1F3E87F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60">
              <a:extLst>
                <a:ext uri="{FF2B5EF4-FFF2-40B4-BE49-F238E27FC236}">
                  <a16:creationId xmlns:a16="http://schemas.microsoft.com/office/drawing/2014/main" id="{D296262D-F6FA-8241-AE24-D4AEA6C03E3A}"/>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61">
              <a:extLst>
                <a:ext uri="{FF2B5EF4-FFF2-40B4-BE49-F238E27FC236}">
                  <a16:creationId xmlns:a16="http://schemas.microsoft.com/office/drawing/2014/main" id="{55B91FD8-E6BE-174C-93A8-ECC83FCAE11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5419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9" name="Gruppieren 3">
            <a:extLst>
              <a:ext uri="{FF2B5EF4-FFF2-40B4-BE49-F238E27FC236}">
                <a16:creationId xmlns:a16="http://schemas.microsoft.com/office/drawing/2014/main" id="{2000D4C6-D5D0-FD45-9E8D-64DD9BF2AFA5}"/>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0D876D92-EB49-8744-9E59-5DD89093AA9E}"/>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C8D8E50F-9339-F24C-BBE0-42CE544204E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5BADFE97-B243-214F-85FC-728EEC426516}"/>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59AD3682-B6B1-E542-8858-70B2337BBFF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1C37429F-82DD-F14A-8FF8-7648707B649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901121EE-EA81-DB4D-BDB7-882E5C18951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038B52B1-CCBB-0D4E-9F72-937BF6602E17}"/>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A169D696-533C-3C43-AF0D-B4E7BD10EEC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C86C61DC-2949-8C41-9A37-D1AD1D2B7E1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F5FEC9C8-0B82-5F4C-A96C-994B96D41E4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DE5C844A-3D4E-5847-AB7E-AE064162EB70}"/>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08F3CC80-7CFB-D545-AC95-0FC2E341E66F}"/>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2422A80F-63D5-1A40-955E-5C19F1D4F5CC}"/>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97234CE1-992D-7C4D-8C81-9314FE9F85B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7AE320F7-5AFF-C94C-AB8E-3F7B9BEF517A}"/>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5A78ED21-79B2-DF47-838A-A37D3A9B064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21D6456D-1D31-8242-AB85-C4B929FAB0C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FA4BCC2E-A4A6-A344-AFA8-4646D84B4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11F59C58-7AB5-A54F-AEBA-01375EE3604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A76A56A6-F4A0-AA45-AFE7-19E47BD2D7F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19522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65CEFF"/>
          </p15:clr>
        </p15:guide>
        <p15:guide id="2" pos="6472">
          <p15:clr>
            <a:srgbClr val="65CEFF"/>
          </p15:clr>
        </p15:guide>
        <p15:guide id="5" orient="horz" pos="1073">
          <p15:clr>
            <a:srgbClr val="65CEFF"/>
          </p15:clr>
        </p15:guide>
        <p15:guide id="6" orient="horz" pos="3658">
          <p15:clr>
            <a:srgbClr val="65CEFF"/>
          </p15:clr>
        </p15:guide>
        <p15:guide id="8" orient="horz" pos="4157">
          <p15:clr>
            <a:srgbClr val="65CE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79793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6" name="Gruppieren 3">
            <a:extLst>
              <a:ext uri="{FF2B5EF4-FFF2-40B4-BE49-F238E27FC236}">
                <a16:creationId xmlns:a16="http://schemas.microsoft.com/office/drawing/2014/main" id="{15C3AE7A-779D-9B4F-BF14-FED38C5D3009}"/>
              </a:ext>
            </a:extLst>
          </p:cNvPr>
          <p:cNvGrpSpPr/>
          <p:nvPr userDrawn="1"/>
        </p:nvGrpSpPr>
        <p:grpSpPr>
          <a:xfrm>
            <a:off x="-218016" y="-216000"/>
            <a:ext cx="12630816" cy="7290000"/>
            <a:chOff x="-218016" y="-216000"/>
            <a:chExt cx="12630816" cy="7290000"/>
          </a:xfrm>
        </p:grpSpPr>
        <p:cxnSp>
          <p:nvCxnSpPr>
            <p:cNvPr id="7" name="Gerade Verbindung 2">
              <a:extLst>
                <a:ext uri="{FF2B5EF4-FFF2-40B4-BE49-F238E27FC236}">
                  <a16:creationId xmlns:a16="http://schemas.microsoft.com/office/drawing/2014/main" id="{530D43DF-8C91-AD44-93DC-D17E6BE7222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CE26D090-14DB-C441-A9CC-15308715FC2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24B8094-6479-A148-89B3-DB2B07168491}"/>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74A5B90-711A-5441-B6AF-6AAD84D38A09}"/>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E9FA3E1E-580A-DE4D-8924-9A7B18E1C20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B7443866-3049-1243-AD8A-4DADF5FA1DD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12C92CF-5ADD-2D4E-9195-577DD56FD9C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82EFC7D-E789-F24D-B02E-DCF5128BCB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2B94A0F1-A4AC-2849-88D3-A399FD40D00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F714368C-0FD7-954A-A9C1-625FD137FDDE}"/>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DA2E0624-ED51-9C4A-8088-BB9B009B3935}"/>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C6B0F7B3-1E7E-F84A-AB49-BEDF7F5907D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DB55748C-514E-1249-920A-C38468A6A52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19FA0186-962E-914F-8B5F-F10F096B4027}"/>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047F89F6-F043-9943-834F-C836332A17A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2A0CE643-36AB-2E40-91D2-9BECF85F8E9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07D705C4-1DC7-1344-8C09-05B50E77358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AA2B5E0B-45F0-624D-B70C-5A96DE149C0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CA7259AC-D7CE-F849-B582-B1611CD7631C}"/>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828C45B9-53EC-2E45-A1A1-637C447B9D5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62775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5">
          <p15:clr>
            <a:srgbClr val="65CEFF"/>
          </p15:clr>
        </p15:guide>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contact</a:t>
            </a:r>
          </a:p>
          <a:p>
            <a:pPr lvl="1"/>
            <a:r>
              <a:rPr lang="en-US"/>
              <a:t>Name etc.</a:t>
            </a:r>
          </a:p>
          <a:p>
            <a:pPr lvl="2"/>
            <a:r>
              <a:rPr lang="en-US"/>
              <a:t>Department etc.</a:t>
            </a:r>
          </a:p>
          <a:p>
            <a:pPr lvl="3"/>
            <a:r>
              <a:rPr lang="en-US"/>
              <a:t>subchapter</a:t>
            </a:r>
          </a:p>
          <a:p>
            <a:pPr lvl="4"/>
            <a:r>
              <a:rPr lang="en-US"/>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grpSp>
        <p:nvGrpSpPr>
          <p:cNvPr id="7" name="Gruppieren 3">
            <a:extLst>
              <a:ext uri="{FF2B5EF4-FFF2-40B4-BE49-F238E27FC236}">
                <a16:creationId xmlns:a16="http://schemas.microsoft.com/office/drawing/2014/main" id="{040A4677-129C-DE4B-95FF-FDDD7FF443EB}"/>
              </a:ext>
            </a:extLst>
          </p:cNvPr>
          <p:cNvGrpSpPr/>
          <p:nvPr userDrawn="1"/>
        </p:nvGrpSpPr>
        <p:grpSpPr>
          <a:xfrm>
            <a:off x="-218016" y="-216000"/>
            <a:ext cx="12630816" cy="7290000"/>
            <a:chOff x="-218016" y="-216000"/>
            <a:chExt cx="12630816" cy="7290000"/>
          </a:xfrm>
        </p:grpSpPr>
        <p:cxnSp>
          <p:nvCxnSpPr>
            <p:cNvPr id="11" name="Gerade Verbindung 2">
              <a:extLst>
                <a:ext uri="{FF2B5EF4-FFF2-40B4-BE49-F238E27FC236}">
                  <a16:creationId xmlns:a16="http://schemas.microsoft.com/office/drawing/2014/main" id="{006A0617-A9C6-894F-ADEE-AE142ADBA94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2141F9F0-4C00-7147-B372-17A79F17E4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DAF8AF3E-B2F4-3C4F-BAB8-CCB41768A877}"/>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4C738B15-4C46-F54B-8552-667E846FCF2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4CBE6EBF-739D-4142-BB4C-4132FA1ADAE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5C2E04C7-AB29-AF42-92C1-C8CA2AE7640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680CB20C-3FBC-5641-AFF9-7A4A1640926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865A489B-85F0-464A-AD48-633ADB43961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B135379C-13D3-5B47-9A92-22A006CAEAF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6CA2EC91-EBEE-A84B-8D02-6420F7D10A71}"/>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183B8CEF-7B89-1342-86A1-600B76639BF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BEAA513E-7F69-9D44-94E1-AD777F01543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8723EC33-31B6-1746-8161-C144DA161FC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34179D27-BFB2-9942-AA1D-FA34E909355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2A78427C-975F-054E-8D92-28967CC164E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D7A5C957-41D1-6F4A-B235-9EAE39ADD6D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4C7D483A-0F9D-C44F-8B73-898636867BC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3C172A8B-8E6A-F14F-BB1B-9EF8DC96523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22DFDE7F-EEC8-3248-B4C4-07D48A2EE36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7E7E2B5E-64A3-4840-B3FB-6E2EACCE2E6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719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65CEFF"/>
          </p15:clr>
        </p15:guide>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5622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8485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89277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47658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1694504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98291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9798753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30494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552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542039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7938124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0912660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88724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273672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785130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24741777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4801691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632937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73933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8818096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98085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9552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32265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8810228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414269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6851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770298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7082324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41081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1832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714077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3891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8630588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71837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7276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41235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1199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56889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7718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127893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91529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14866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994678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259657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02709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21789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22147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67783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94433587"/>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65076558"/>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743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09970231"/>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93116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0053340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725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00450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14399833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248875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80504190"/>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60362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920724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303642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17275898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0781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023897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197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46994419"/>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079289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69098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4080601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655694749"/>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487964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939586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52389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699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34627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078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417648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828267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3954944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82713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16456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928002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85814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42681557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0398107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45868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627040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6389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7654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5028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2481622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136930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801620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2022 | Siemens Digital Industries Software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5952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2"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GB"/>
              <a:t>Unrestricted 2024| 2024-03-30 | Siemens Digital Industries Software | </a:t>
            </a:r>
            <a:endParaRPr lang="en-US"/>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46717326"/>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hasCustomPrompt="1"/>
          </p:nvPr>
        </p:nvSpPr>
        <p:spPr/>
        <p:txBody>
          <a:bodyPr anchor="t"/>
          <a:lstStyle/>
          <a:p>
            <a:r>
              <a:rPr lang="en-US"/>
              <a:t>Click to edit Master title style</a:t>
            </a:r>
            <a:br>
              <a:rPr lang="en-US"/>
            </a:br>
            <a:endParaRPr lang="en-US"/>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Unrestricted | © Siemens 2021 | 2021-MM-DD | Author | Title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35458523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8089635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Siemens Cognisphere on Deep Blue backgroun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507778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579930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AA220E05-4C1E-4F58-BFC0-57C07A95F703}"/>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38050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Siemens Cognisphere on Deep Blue Petrol gradient">
            <a:extLst>
              <a:ext uri="{FF2B5EF4-FFF2-40B4-BE49-F238E27FC236}">
                <a16:creationId xmlns:a16="http://schemas.microsoft.com/office/drawing/2014/main" id="{70837433-2C09-4518-AF0D-697A97CAC3AD}"/>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9681954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F3DAF0E-BB8A-4082-8CE7-1BBCE61C8CD0}"/>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407759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E598EC2-770B-4F85-A209-57F0E770943F}"/>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97845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140385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7279309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990639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6224173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55099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392481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00255363"/>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7" pos="4975">
          <p15:clr>
            <a:srgbClr val="65CEFF"/>
          </p15:clr>
        </p15:guide>
        <p15:guide id="8" pos="5157">
          <p15:clr>
            <a:srgbClr val="65CEFF"/>
          </p15:clr>
        </p15:guide>
        <p15:guide id="9" pos="6472">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48628941"/>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663946841"/>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5" pos="6472">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126015070"/>
      </p:ext>
    </p:extLst>
  </p:cSld>
  <p:clrMapOvr>
    <a:masterClrMapping/>
  </p:clrMapOvr>
  <p:extLst>
    <p:ext uri="{DCECCB84-F9BA-43D5-87BE-67443E8EF086}">
      <p15:sldGuideLst xmlns:p15="http://schemas.microsoft.com/office/powerpoint/2012/main">
        <p15:guide id="2" pos="4794">
          <p15:clr>
            <a:srgbClr val="65CEFF"/>
          </p15:clr>
        </p15:guide>
        <p15:guide id="3" pos="6472">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63333065"/>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845435220"/>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95024258"/>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89269728"/>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bwMode="ltGray">
          <a:xfrm>
            <a:off x="411161" y="1414800"/>
            <a:ext cx="7199313" cy="4752000"/>
          </a:xfrm>
          <a:solidFill>
            <a:schemeClr val="bg2"/>
          </a:solidFill>
        </p:spPr>
        <p:txBody>
          <a:bodyPr>
            <a:noAutofit/>
          </a:bodyPr>
          <a:lstStyle/>
          <a:p>
            <a:endParaRPr lang="en-US"/>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764812978"/>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Copy 1">
            <a:extLst>
              <a:ext uri="{FF2B5EF4-FFF2-40B4-BE49-F238E27FC236}">
                <a16:creationId xmlns:a16="http://schemas.microsoft.com/office/drawing/2014/main" id="{82CB14AD-3556-410E-866A-AA4B9E3023F1}"/>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2">
            <a:extLst>
              <a:ext uri="{FF2B5EF4-FFF2-40B4-BE49-F238E27FC236}">
                <a16:creationId xmlns:a16="http://schemas.microsoft.com/office/drawing/2014/main" id="{39815027-31C3-4B20-A4E1-0349A32D8726}"/>
              </a:ext>
            </a:extLst>
          </p:cNvPr>
          <p:cNvSpPr>
            <a:spLocks noGrp="1"/>
          </p:cNvSpPr>
          <p:nvPr>
            <p:ph idx="15"/>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3">
            <a:extLst>
              <a:ext uri="{FF2B5EF4-FFF2-40B4-BE49-F238E27FC236}">
                <a16:creationId xmlns:a16="http://schemas.microsoft.com/office/drawing/2014/main" id="{69D669AC-39CF-484C-80AE-48083C79014A}"/>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dirty="0">
                <a:ln>
                  <a:noFill/>
                </a:ln>
                <a:solidFill>
                  <a:schemeClr val="tx1"/>
                </a:solidFill>
              </a:defRPr>
            </a:lvl1pPr>
            <a:lvl2pPr>
              <a:buClr>
                <a:schemeClr val="accent1"/>
              </a:buClr>
              <a:defRPr lang="en-US" dirty="0">
                <a:ln>
                  <a:noFill/>
                </a:ln>
                <a:solidFill>
                  <a:schemeClr val="tx1"/>
                </a:solidFill>
              </a:defRPr>
            </a:lvl2pPr>
            <a:lvl3pPr>
              <a:buClr>
                <a:schemeClr val="accent1"/>
              </a:buClr>
              <a:defRPr lang="en-US" dirty="0">
                <a:ln>
                  <a:noFill/>
                </a:ln>
                <a:solidFill>
                  <a:schemeClr val="tx1"/>
                </a:solidFill>
              </a:defRPr>
            </a:lvl3pPr>
            <a:lvl4pPr>
              <a:buClr>
                <a:schemeClr val="accent1"/>
              </a:buClr>
              <a:defRPr lang="en-US" dirty="0">
                <a:ln>
                  <a:noFill/>
                </a:ln>
                <a:solidFill>
                  <a:schemeClr val="tx1"/>
                </a:solidFill>
              </a:defRPr>
            </a:lvl4pPr>
            <a:lvl5pPr>
              <a:buClr>
                <a:schemeClr val="accent1"/>
              </a:buClr>
              <a:defRPr lang="en-US" dirty="0">
                <a:ln>
                  <a:noFill/>
                </a:ln>
                <a:solidFill>
                  <a:schemeClr val="tx1"/>
                </a:solidFill>
              </a:defRPr>
            </a:lvl5pPr>
            <a:lvl6pPr>
              <a:buClr>
                <a:schemeClr val="accent1"/>
              </a:buClr>
              <a:defRPr lang="en-US" dirty="0">
                <a:ln>
                  <a:noFill/>
                </a:ln>
                <a:solidFill>
                  <a:schemeClr val="bg1"/>
                </a:solidFill>
              </a:defRPr>
            </a:lvl6pPr>
            <a:lvl7pPr>
              <a:buClr>
                <a:schemeClr val="accent1"/>
              </a:buClr>
              <a:defRPr lang="en-US" dirty="0">
                <a:ln>
                  <a:noFill/>
                </a:ln>
                <a:solidFill>
                  <a:schemeClr val="bg1"/>
                </a:solidFill>
              </a:defRPr>
            </a:lvl7pPr>
            <a:lvl8pPr>
              <a:buClr>
                <a:schemeClr val="accent1"/>
              </a:buClr>
              <a:defRPr lang="en-US" dirty="0">
                <a:ln>
                  <a:noFill/>
                </a:ln>
                <a:solidFill>
                  <a:schemeClr val="bg1"/>
                </a:solidFill>
              </a:defRPr>
            </a:lvl8pPr>
            <a:lvl9pPr>
              <a:buClr>
                <a:schemeClr val="accent1"/>
              </a:buClr>
              <a:defRPr lang="en-US" dirty="0">
                <a:ln>
                  <a:noFill/>
                </a:ln>
                <a:solidFill>
                  <a:schemeClr val="bg1"/>
                </a:solidFill>
              </a:defRPr>
            </a:lvl9pPr>
          </a:lstStyle>
          <a:p>
            <a:pPr lvl="0"/>
            <a:r>
              <a:rPr lang="en-US"/>
              <a:t>Click to edit Master text styles</a:t>
            </a:r>
          </a:p>
          <a:p>
            <a:pPr lvl="1">
              <a:buClr>
                <a:srgbClr val="00FFB9"/>
              </a:buClr>
            </a:pPr>
            <a:r>
              <a:rPr lang="en-US"/>
              <a:t>Second level</a:t>
            </a:r>
          </a:p>
          <a:p>
            <a:pPr lvl="2">
              <a:buClr>
                <a:srgbClr val="00FFB9"/>
              </a:buClr>
            </a:pPr>
            <a:r>
              <a:rPr lang="en-US"/>
              <a:t>Third level</a:t>
            </a:r>
          </a:p>
          <a:p>
            <a:pPr lvl="3">
              <a:buClr>
                <a:srgbClr val="00FFB9"/>
              </a:buClr>
            </a:pPr>
            <a:r>
              <a:rPr lang="en-US"/>
              <a:t>Fourth level</a:t>
            </a:r>
          </a:p>
          <a:p>
            <a:pPr lvl="4">
              <a:buClr>
                <a:srgbClr val="00FFB9"/>
              </a:buClr>
            </a:pPr>
            <a:r>
              <a:rPr lang="en-US"/>
              <a:t>Fifth level</a:t>
            </a:r>
          </a:p>
        </p:txBody>
      </p:sp>
    </p:spTree>
    <p:extLst>
      <p:ext uri="{BB962C8B-B14F-4D97-AF65-F5344CB8AC3E}">
        <p14:creationId xmlns:p14="http://schemas.microsoft.com/office/powerpoint/2010/main" val="1280757208"/>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Lst>
          </p:cNvPr>
          <p:cNvSpPr/>
          <p:nvPr/>
        </p:nvSpPr>
        <p:spPr bwMode="black">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959065707"/>
      </p:ext>
    </p:extLst>
  </p:cSld>
  <p:clrMapOvr>
    <a:masterClrMapping/>
  </p:clrMapOvr>
  <p:extLst>
    <p:ext uri="{DCECCB84-F9BA-43D5-87BE-67443E8EF086}">
      <p15:sldGuideLst xmlns:p15="http://schemas.microsoft.com/office/powerpoint/2012/main">
        <p15:guide id="2" pos="6472">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632126938"/>
      </p:ext>
    </p:extLst>
  </p:cSld>
  <p:clrMapOvr>
    <a:masterClrMapping/>
  </p:clrMapOvr>
  <p:extLst>
    <p:ext uri="{DCECCB84-F9BA-43D5-87BE-67443E8EF086}">
      <p15:sldGuideLst xmlns:p15="http://schemas.microsoft.com/office/powerpoint/2012/main">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lang="en-US" sz="8000" b="1" kern="1200" dirty="0">
                <a:solidFill>
                  <a:schemeClr val="bg1"/>
                </a:solidFill>
                <a:latin typeface="+mj-lt"/>
                <a:ea typeface="+mj-ea"/>
                <a:cs typeface="+mj-cs"/>
              </a:defRPr>
            </a:lvl1pPr>
          </a:lstStyle>
          <a:p>
            <a:r>
              <a:rPr lang="en-US"/>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800" b="1">
                <a:solidFill>
                  <a:schemeClr val="bg1"/>
                </a:solidFill>
              </a:defRPr>
            </a:lvl1pPr>
            <a:lvl2pPr marL="0" indent="0" algn="l">
              <a:spcBef>
                <a:spcPts val="600"/>
              </a:spcBef>
              <a:spcAft>
                <a:spcPts val="0"/>
              </a:spcAft>
              <a:buFontTx/>
              <a:buNone/>
              <a:defRPr sz="1400" b="1">
                <a:solidFill>
                  <a:schemeClr val="bg1"/>
                </a:solidFill>
              </a:defRPr>
            </a:lvl2pPr>
            <a:lvl3pPr marL="180000" indent="-180000" algn="l">
              <a:spcAft>
                <a:spcPts val="0"/>
              </a:spcAft>
              <a:buFontTx/>
              <a:buNone/>
              <a:defRPr sz="1400" b="0"/>
            </a:lvl3pPr>
            <a:lvl4pPr marL="360000" indent="-180000" algn="l">
              <a:spcAft>
                <a:spcPts val="0"/>
              </a:spcAft>
              <a:buFontTx/>
              <a:buNone/>
              <a:defRPr sz="1400"/>
            </a:lvl4pPr>
            <a:lvl5pPr marL="360000" indent="-180000" algn="l">
              <a:spcAft>
                <a:spcPts val="0"/>
              </a:spcAft>
              <a:buFontTx/>
              <a:buNone/>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agenda</a:t>
            </a:r>
            <a:br>
              <a:rPr lang="en-US"/>
            </a:br>
            <a:r>
              <a:rPr lang="en-US"/>
              <a:t>Item 2</a:t>
            </a:r>
          </a:p>
          <a:p>
            <a:pPr lvl="0"/>
            <a:r>
              <a:rPr lang="en-US"/>
              <a:t>Item 3</a:t>
            </a:r>
          </a:p>
          <a:p>
            <a:pPr lvl="1"/>
            <a:endParaRPr lang="en-US"/>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11" name="Siemens Logo">
            <a:extLst>
              <a:ext uri="{FF2B5EF4-FFF2-40B4-BE49-F238E27FC236}">
                <a16:creationId xmlns:a16="http://schemas.microsoft.com/office/drawing/2014/main" id="{ECEAA6E3-1B84-5F4F-AA15-65CC04A1F3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4472" y="6419088"/>
            <a:ext cx="1152144" cy="183191"/>
          </a:xfrm>
          <a:prstGeom prst="rect">
            <a:avLst/>
          </a:prstGeom>
        </p:spPr>
      </p:pic>
    </p:spTree>
    <p:extLst>
      <p:ext uri="{BB962C8B-B14F-4D97-AF65-F5344CB8AC3E}">
        <p14:creationId xmlns:p14="http://schemas.microsoft.com/office/powerpoint/2010/main" val="66092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bg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lang="en-US" sz="1600" b="1" kern="1200" dirty="0">
                <a:solidFill>
                  <a:schemeClr val="bg1"/>
                </a:solidFill>
                <a:latin typeface="+mn-lt"/>
                <a:ea typeface="+mn-ea"/>
                <a:cs typeface="+mn-cs"/>
              </a:defRPr>
            </a:lvl1pPr>
            <a:lvl2pPr marL="0" indent="0" algn="l">
              <a:spcBef>
                <a:spcPts val="600"/>
              </a:spcBef>
              <a:spcAft>
                <a:spcPts val="0"/>
              </a:spcAft>
              <a:buFont typeface="Arial" panose="020B0604020202020204" pitchFamily="34" charset="0"/>
              <a:buNone/>
              <a:defRPr sz="1600" b="1">
                <a:solidFill>
                  <a:schemeClr val="bg1"/>
                </a:solidFill>
              </a:defRPr>
            </a:lvl2pPr>
            <a:lvl3pPr marL="180000" indent="-180000" algn="l">
              <a:spcAft>
                <a:spcPts val="0"/>
              </a:spcAft>
              <a:buFontTx/>
              <a:buNone/>
              <a:defRPr sz="1600" b="0">
                <a:solidFill>
                  <a:schemeClr val="bg1"/>
                </a:solidFill>
              </a:defRPr>
            </a:lvl3pPr>
            <a:lvl4pPr marL="360000" indent="-180000" algn="l">
              <a:spcAft>
                <a:spcPts val="0"/>
              </a:spcAft>
              <a:buFontTx/>
              <a:buNone/>
              <a:defRPr sz="1400">
                <a:solidFill>
                  <a:schemeClr val="bg1"/>
                </a:solidFill>
              </a:defRPr>
            </a:lvl4pPr>
            <a:lvl5pPr marL="360000" indent="-180000" algn="l">
              <a:spcAft>
                <a:spcPts val="0"/>
              </a:spcAft>
              <a:buFontTx/>
              <a:buNone/>
              <a:defRPr sz="1400" b="1">
                <a:solidFill>
                  <a:schemeClr val="bg1"/>
                </a:solidFill>
              </a:defRPr>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marL="0" lvl="1" indent="0" algn="l" defTabSz="914400" rtl="0" eaLnBrk="1" latinLnBrk="0" hangingPunct="1">
              <a:lnSpc>
                <a:spcPct val="110000"/>
              </a:lnSpc>
              <a:spcBef>
                <a:spcPts val="600"/>
              </a:spcBef>
              <a:spcAft>
                <a:spcPts val="0"/>
              </a:spcAft>
              <a:buClr>
                <a:schemeClr val="accent1"/>
              </a:buClr>
              <a:buFont typeface="Arial" panose="020B0604020202020204" pitchFamily="34" charset="0"/>
              <a:buNone/>
            </a:pPr>
            <a:r>
              <a:rPr lang="en-US"/>
              <a:t>Click to edit the contact</a:t>
            </a:r>
          </a:p>
          <a:p>
            <a:pPr lvl="1"/>
            <a:r>
              <a:rPr lang="en-US"/>
              <a:t>Name</a:t>
            </a:r>
          </a:p>
          <a:p>
            <a:pPr lvl="2"/>
            <a:r>
              <a:rPr lang="en-US"/>
              <a:t>Department</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CAF3A8F5-231C-C244-A601-14611686B1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5188" y="6419088"/>
            <a:ext cx="1152000" cy="183168"/>
          </a:xfrm>
          <a:prstGeom prst="rect">
            <a:avLst/>
          </a:prstGeom>
        </p:spPr>
      </p:pic>
    </p:spTree>
    <p:extLst>
      <p:ext uri="{BB962C8B-B14F-4D97-AF65-F5344CB8AC3E}">
        <p14:creationId xmlns:p14="http://schemas.microsoft.com/office/powerpoint/2010/main" val="14244219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2022 | 2022-01-18 | Malcolm McGilp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390384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8113814"/>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484377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Deep Blue - Conten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AI for EMAG | DI SW STS ST&amp;IN TI </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Agenda text frame">
            <a:extLst>
              <a:ext uri="{FF2B5EF4-FFF2-40B4-BE49-F238E27FC236}">
                <a16:creationId xmlns:a16="http://schemas.microsoft.com/office/drawing/2014/main" id="{BFC2C0F5-1FF7-A8C4-DAF8-BEDAF279B60D}"/>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buClr>
                <a:schemeClr val="tx1"/>
              </a:buClr>
              <a:tabLst>
                <a:tab pos="7200000" algn="r"/>
              </a:tabLst>
              <a:defRPr/>
            </a:lvl2pPr>
            <a:lvl3pPr marL="180000" defTabSz="360000">
              <a:spcAft>
                <a:spcPts val="900"/>
              </a:spcAft>
              <a:buClr>
                <a:schemeClr val="tx1"/>
              </a:buClr>
              <a:tabLst>
                <a:tab pos="7200000" algn="r"/>
              </a:tabLst>
              <a:defRPr b="1"/>
            </a:lvl3pPr>
            <a:lvl4pPr marL="360000" defTabSz="360000">
              <a:spcAft>
                <a:spcPts val="900"/>
              </a:spcAft>
              <a:buClr>
                <a:schemeClr val="tx1"/>
              </a:buClr>
              <a:tabLst>
                <a:tab pos="7200000" algn="r"/>
              </a:tabLst>
              <a:defRPr/>
            </a:lvl4pPr>
            <a:lvl5pPr marL="360000" defTabSz="360000">
              <a:spcAft>
                <a:spcPts val="900"/>
              </a:spcAft>
              <a:buClr>
                <a:schemeClr val="tx1"/>
              </a:buClr>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3591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2023-03-21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338904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14015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17115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7475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1417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07669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6797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5330573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8548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26812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523635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0606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1038598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918893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495945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683200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66259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002477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9086927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168655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456825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27882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07608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7403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41926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61640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51520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1800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96847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647274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13881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794228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16328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5920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52893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65888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165879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708431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8366569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4112006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091663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09730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6351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01771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205842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01707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142197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46682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716163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21299342"/>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23331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961336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2815714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19705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6494016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52029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87235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872947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897253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95455099"/>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4566288"/>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286605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53645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7054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206099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890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263734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840654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9834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5574511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536978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able of contents / Agenda">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261002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AE83F1C5-95B7-47C3-B837-8191D1E397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70482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E2F7C1AE-8376-445B-98CD-DBE6E96E387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07B7E75B-80B4-49F8-AA70-A41C9D89685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979795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5386085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2111885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49138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919018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50020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31945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82076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8200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161122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89969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648433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1827733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6058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7394096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1766355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90773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580758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130238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7412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375823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72699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217558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4092339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10041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99043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7847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800962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490804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10771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328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67255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379689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00413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541970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83764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37986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172963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90116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653328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3068178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900302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5919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0519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50091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695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522184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5499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57827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91518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93203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5998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778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1558364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16197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52734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64810535"/>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81510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291226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195908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698691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03005075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7166476"/>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88897"/>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556130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146003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87408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472462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723070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4615833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45518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4206469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11491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317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4625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797522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0288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43369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97161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096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6136616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690271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2301711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10233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734444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374293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22846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1024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212516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52662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5002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2585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30264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258471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50577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47664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9436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11107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1613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937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129359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02573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30373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891525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345490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38483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075258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868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663990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4236293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873765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261980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3141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633825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44724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58656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044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9948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338928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38904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916675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0083498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735890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96610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72506255"/>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7025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51707164"/>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418128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1672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5337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069133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892492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862959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473746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2151508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90255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639825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5129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17780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372016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0620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796394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697558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088561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25361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529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4220775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64012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4837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97879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253110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13494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1482691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3022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317838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52324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050299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6656800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22044589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087760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49313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1046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09738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04740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9748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22521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60529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827254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996530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00544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12695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07771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027956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886817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049783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841410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084053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60822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541454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4328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375580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54788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800769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0144171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4155625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35852739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1682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5567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64508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82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851957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81649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563038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91605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32034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0898440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074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96463820"/>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7362415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260856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30373212"/>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9863235" cy="4752000"/>
          </a:xfrm>
          <a:prstGeom prst="rect">
            <a:avLst/>
          </a:prstGeom>
        </p:spPr>
        <p:txBody>
          <a:bodyPr>
            <a:noAutofit/>
          </a:bodyPr>
          <a:lstStyle>
            <a:lvl2pPr marL="0" indent="0">
              <a:buNone/>
              <a:defRPr/>
            </a:lvl2pPr>
          </a:lstStyle>
          <a:p>
            <a:pPr lvl="0"/>
            <a:r>
              <a:rPr lang="en-US"/>
              <a:t>Click to edit Master text styles</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58486828"/>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7792267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085E4A1-8814-1127-AB1C-0D3A9B495D13}"/>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1265766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4" name="Copy">
            <a:extLst>
              <a:ext uri="{FF2B5EF4-FFF2-40B4-BE49-F238E27FC236}">
                <a16:creationId xmlns:a16="http://schemas.microsoft.com/office/drawing/2014/main" id="{7D1F8233-E6EC-DCDF-AD49-1336CE8ABD3E}"/>
              </a:ext>
            </a:extLst>
          </p:cNvPr>
          <p:cNvSpPr>
            <a:spLocks noGrp="1"/>
          </p:cNvSpPr>
          <p:nvPr>
            <p:ph type="body" sz="quarter" idx="18"/>
          </p:nvPr>
        </p:nvSpPr>
        <p:spPr bwMode="black">
          <a:xfrm>
            <a:off x="410399" y="1417320"/>
            <a:ext cx="11375136" cy="4754880"/>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9463233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5368879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69673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8874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38291151"/>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53997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95154563"/>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2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Tree>
    <p:extLst>
      <p:ext uri="{BB962C8B-B14F-4D97-AF65-F5344CB8AC3E}">
        <p14:creationId xmlns:p14="http://schemas.microsoft.com/office/powerpoint/2010/main" val="1395760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326056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1032145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542660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4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Table Placeholder" descr="Content table  frame">
            <a:extLst>
              <a:ext uri="{FF2B5EF4-FFF2-40B4-BE49-F238E27FC236}">
                <a16:creationId xmlns:a16="http://schemas.microsoft.com/office/drawing/2014/main" id="{93ED6A12-D002-B836-BF82-7E41303D82B3}"/>
              </a:ext>
            </a:extLst>
          </p:cNvPr>
          <p:cNvSpPr>
            <a:spLocks noGrp="1"/>
          </p:cNvSpPr>
          <p:nvPr>
            <p:ph type="tbl" sz="quarter" idx="12"/>
          </p:nvPr>
        </p:nvSpPr>
        <p:spPr bwMode="black">
          <a:xfrm>
            <a:off x="404812" y="1414461"/>
            <a:ext cx="11376026" cy="4392000"/>
          </a:xfrm>
        </p:spPr>
        <p:txBody>
          <a:bodyPr/>
          <a:lstStyle/>
          <a:p>
            <a:endParaRPr lang="en-US"/>
          </a:p>
        </p:txBody>
      </p:sp>
    </p:spTree>
    <p:extLst>
      <p:ext uri="{BB962C8B-B14F-4D97-AF65-F5344CB8AC3E}">
        <p14:creationId xmlns:p14="http://schemas.microsoft.com/office/powerpoint/2010/main" val="3525615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9446390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ln w="19050">
            <a:solidFill>
              <a:schemeClr val="accent1"/>
            </a:solidFill>
          </a:ln>
        </p:spPr>
        <p:txBody>
          <a:bodyPr vert="horz" lIns="216000" tIns="144000" rIns="216000" bIns="144000" rtlCol="0">
            <a:noAutofit/>
          </a:bodyPr>
          <a:lstStyle>
            <a:lvl1pPr>
              <a:defRPr lang="en-US" dirty="0">
                <a:ln>
                  <a:noFill/>
                </a:ln>
              </a:defRPr>
            </a:lvl1pPr>
          </a:lstStyle>
          <a:p>
            <a:pPr lvl="0"/>
            <a:r>
              <a:rPr lang="en-US"/>
              <a:t>Click to edit Master text styles</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00285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41910714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48095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74276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769478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0824140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0" indent="0" algn="l">
              <a:spcAft>
                <a:spcPts val="0"/>
              </a:spcAft>
              <a:buFont typeface="Arial" panose="020B0604020202020204" pitchFamily="34" charset="0"/>
              <a:buNone/>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866747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87096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3046454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656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430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101602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7886003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2077452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213392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2052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579531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8319492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971786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237669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949893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26026813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624412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987056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6542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628520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489573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0250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795872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Unrestricted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590808770"/>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53BE117E-CDD5-4342-8C0F-74E4ED307BB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B219785C-AE8F-854B-8046-BA6D1DA599F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9529802F-08FD-294F-A76F-398E506DD58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239F0CC0-BAD1-6140-9068-7B4B3643E924}"/>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8BCB114-9238-C24F-998F-80ED043AF1D5}"/>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7D6E603-AE0D-FD4D-B83B-004B60126B4D}"/>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A5272C97-25A1-E64A-99C2-B1AEC71AB16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EAF05FD-6D7D-BD42-9365-07362DBA8A0E}"/>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7B121FD7-F304-134A-B65C-21B9E641983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01ADCDD8-6878-7F44-847A-7A90BAF4205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6E9F728-C879-3149-AD93-E5C37D1E10DD}"/>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3231059F-5DC1-464B-870D-B5226B336D7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54E27F2-18EB-D240-9FBE-1559E915FE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BE7F1AB-1666-F845-BCF2-C4D17A3F31A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DAA1130-3074-E04E-A8B1-3BBA4521B6C5}"/>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512BA223-DE19-A147-A0D0-B79B2964001B}"/>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8047752A-61E9-D84E-8808-F8C3E9FEFF0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543B7AB3-1C4F-0246-BB82-21A700A14E2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8799C5E-D158-204F-94B8-3F29F69AEC8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B3ECE5A-332D-004A-B320-E4D936E10C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B3E9FDB4-89F0-AA4F-BF1C-2409C78E133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513927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3FCA14BA-240F-1C48-84AF-574C4EDD0882}"/>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A27D0139-DEB5-EB40-B524-8AFC68AB878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41AFACC4-FF0C-764D-B391-E58E0FDFA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4F1E145C-3AC4-104D-A098-4A9B2AC78152}"/>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EB7627AC-9C88-184D-A00F-EF45833556E3}"/>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FF49C28-7FAD-2E43-B87C-F9AEED40F7C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1EC6E20C-F73B-6743-8688-C2D7BECEE950}"/>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E082B54-B227-7B49-B284-F9774FA2D0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F3FD44E-6F76-6142-9A57-4F43BC62AB49}"/>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0539DDBE-5A7C-0343-BC88-7D442AF5227F}"/>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73411D37-CFD5-EC49-955B-E01CF3E6325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C6B3653-DE26-9E45-823D-88171F6A9C6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2A999F3-9E92-4948-B75C-4413ECA7A21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DA33CE2-2587-004D-AF12-497BE4A5E6D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D3117870-1D79-9341-838C-8B64EBF0DFB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A588610C-DA7D-DA4E-846D-C3022F92490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9EE12E5-6ED9-7445-9810-C67CCF7ACC49}"/>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FB12E0F-93B1-0C4A-A438-B6769B8533D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7F5005-E5D7-A443-AE7D-FA9E8032291A}"/>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C2298A34-0F4C-7141-AE9A-87C1F8174F3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07678CE-1508-AC44-9E29-F530CD4EB9A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65338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30" name="Cognisphere" descr="Siemens Cognisphere on Deep Blue background">
            <a:extLst>
              <a:ext uri="{FF2B5EF4-FFF2-40B4-BE49-F238E27FC236}">
                <a16:creationId xmlns:a16="http://schemas.microsoft.com/office/drawing/2014/main" id="{FBBACCC7-9BFB-4DDF-A9E1-9C95ABD2599C}"/>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11467217-650A-124F-8AD4-C6500CB80433}"/>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CC6EF851-9403-6340-8F90-76D658BB24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0C5C015-4929-0F4A-8C7E-FDF7B3D5B0DC}"/>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5369C0D7-A503-804B-B5B8-31A0E310F04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CB69E44C-EECC-D14A-AE40-D71BA5C0E4F8}"/>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7F3066DC-9573-924D-9157-0C4EF161093A}"/>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C7DB519-9819-A345-8751-1909BF10847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4BF147C4-DA96-0445-A905-FC088BA828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C34F81D2-B29B-474C-873F-06C7174370DC}"/>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B0D0E1D5-D91F-3E47-BB34-13AECDD85B7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5B8D16E8-2D9D-F742-A230-5E5635E0DC17}"/>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672C1B3-CF2D-144F-8E19-0562FBC5B94F}"/>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FF95F11-969B-E04F-AE81-C60289C44EE2}"/>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9BCA654-894A-F54B-AF84-ABEFE42F7DB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FB11018-F34B-2941-B5B5-4D730D79FF3B}"/>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030D7413-10FC-6542-A497-FAC885E2F1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680D773D-2470-8941-9957-F28B2D9B01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063393-980D-3D44-8700-3669AB3CBDB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1BACF4C-75A5-0843-AC2D-9D059A7AFF5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DF07249-A2CD-184B-BFA6-CD7186D7911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53E876C-2E53-4F4D-8FD1-B8907D22866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6123797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30" name="Cognisphere" descr="Siemens Cognisphere on Deep Blue Petrol gradient">
            <a:extLst>
              <a:ext uri="{FF2B5EF4-FFF2-40B4-BE49-F238E27FC236}">
                <a16:creationId xmlns:a16="http://schemas.microsoft.com/office/drawing/2014/main" id="{002D0274-5206-46B4-A2D9-3049BB94B149}"/>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9487DC36-1970-CF49-9F03-FC6C095437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D8FACA03-AC57-C140-B9DF-52F833EB676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705E40A-B21C-A848-A88C-3CD2CEB40BC0}"/>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840747FC-D86D-4B44-8D7B-62CF392D174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81F71A6D-EE7F-F042-BAF0-1231FC0E342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EA13CAC5-0AF5-E94B-88EB-F9D00727EC4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6B6F9C9-0F30-614E-8E7E-4AE4EF9CBE0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71B2DDC5-E6EA-6A40-AAC7-323F71D1E7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57BC5CA6-6AE7-FE44-AE40-BA2A8217FE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7D0AA762-2D27-9743-B114-6D9CC3F3F60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37470650-8342-F24B-94B3-AC3A78BFDD52}"/>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1C4A8AFF-32F0-D344-AF56-D16B0EDB0B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6750F8A9-FEF0-6E42-93CA-298D425CF39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910097E9-8125-B749-AE7D-3D190BC5F595}"/>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C4012EAE-333D-334E-B5D4-14D90F601CB0}"/>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341EB00F-D928-C048-ACB8-BAAB749CEAE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AC93FB83-AAFF-7D43-A124-A5604F8F13C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6F63377B-4A15-4B48-8DE4-BE11A54E55F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F7A02BE-DA3E-F549-96FB-3FE412DD6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4FC1AB01-DAD2-214B-A2A7-F0C7F600CF9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8A5EBAE4-07AE-1B4B-AAF7-1A498922F29A}"/>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727647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BDD89FF8-6988-4458-B89A-C7ED61383A1A}"/>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E90418EA-439E-C346-89AE-093E39231237}"/>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21F069CF-31E9-3E45-8F4B-29074DC650C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A90EDF3-90B1-C746-9C30-B9E93ED6A988}"/>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3DBA28D0-ED1D-F846-9CE9-1BC5B99F2BA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ECFB945-568D-D04F-A857-6852982A28A1}"/>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C4A5546A-4960-184A-A216-26E3656CCAE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8DB6C1D-B26C-4346-923C-2567B334B8C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BB0009D2-FA01-094D-8128-7427728FF5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BCFD0F1-7902-6341-AE46-E8AA771D192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B1F27D2C-E8A5-3740-A854-B6EC5625B0D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39DBE8F3-40DE-8546-A0DD-6F3C136B432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F30F992-8834-9543-A21F-5BE0601B757B}"/>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BEFFBB58-DF82-AC40-A0B9-800F973F830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047CE196-FB38-6C4F-8879-01A7756A66B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14526CE6-3EDA-BD4B-B225-721391B76A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ED32BE9E-9C38-E54E-ABF2-2B9F84C520E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4744799A-927E-494A-949C-3976ED48E1E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30DBC60-7C5C-BE43-B61B-E6A951D49FF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75EC92AF-918D-E242-8F09-8A7C7C94DC7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0B21EA5-34CE-D449-BD78-7E35656782B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EEF1AD41-D2FC-E14B-A057-19707596E03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276501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50AF305F-3940-4001-AE3A-055F50976563}"/>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F79E4775-239E-A84F-845E-D235A3A59E1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35104E1-20CA-D04D-B5A3-BD258708C6D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6BC61CF-6771-BC48-9F0B-8CC4E193F04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ADE2FC6A-B11B-2A41-9E89-DBE560DE1ED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AD6F8205-6262-1442-85DA-F3A142E1166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AF1C584-16E2-4B4B-92F0-190472A0359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3A28370-AD1B-3D47-BA38-46BE96392B7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54CC4-3CDE-E546-B65D-353F316CDA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ED9CD9BE-49DA-4840-98FB-5EBEDC449CF1}"/>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DC9B90C-5777-4E44-B1A3-BC59812F620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B751049-808E-854B-A60C-568389B6DD24}"/>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A4F89BE9-D040-FD43-8641-5B54F5D663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C1CC7E88-8978-6B4F-B1D2-8E2C64131E1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2A80A3F-78BA-3540-8809-6B4DE596277D}"/>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96DEC1E5-A393-1544-9AB2-3C719722E5A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48ECE8D5-8C8D-3E43-9385-4587CF2AA2A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A540B43-8E64-1247-9616-2A32B31181F4}"/>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11069C9F-6D92-2444-B1E2-0787D4415E1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C3CF25DD-CDCB-EA43-A568-C58D2AA263E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D5B4F7B4-66A3-5B40-AD79-508452210EC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F0AC01D0-DA1C-1F41-83AC-7F42128DBD3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286075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D30B7E0-C85E-6343-8944-7F90B99F2CE0}"/>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705732E-D79D-4A4F-82DB-67CEA9D0338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01FA6CCA-6D59-4B4B-8335-87F158D36616}"/>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1BF37B-9892-B040-8DE8-EA304F74430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60DDA3E-B1B8-C446-86F9-F130E869C8C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42EC57E9-7B35-3741-8588-A05DDAC5C98B}"/>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260F2B5B-238A-6A40-8E9B-45EC6A84F81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3A88516-B767-8141-9598-4B23AAC49FE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C54BFC2-D830-8E40-BEF9-EFB21E87AF1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32789D0A-E6DD-404C-971A-120E4AF8D355}"/>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2459A730-5723-894A-8BDA-96768FFECF9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9590959-0A34-394F-99A2-898EFFC730C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A99E8866-0E23-D841-BA58-999CCF3195E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2AA76DB6-0211-AB42-A84E-26B86866ECD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0E1812C7-0AD1-D84C-97F8-4D5E6F7DE0F2}"/>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E7FE5640-3A2B-BF44-B165-1C2CF46ECB2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966A8BEB-0E3A-5A4D-BD6F-528214AF1B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2D75810E-B376-D24D-97AC-17F279F9BFB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8BCC0A-86D7-7743-B0DE-6EE7746FFAC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9D08D5ED-5ED5-494E-A99D-4F64ADE315B6}"/>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E9CD1B1-1E44-C642-90E9-70693D84761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6155297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3" pos="7416">
          <p15:clr>
            <a:srgbClr val="65CEFF"/>
          </p15:clr>
        </p15:guide>
        <p15:guide id="4" orient="horz" pos="2206">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2.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76" Type="http://schemas.openxmlformats.org/officeDocument/2006/relationships/slideLayout" Target="../slideLayouts/slideLayout201.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66" Type="http://schemas.openxmlformats.org/officeDocument/2006/relationships/slideLayout" Target="../slideLayouts/slideLayout191.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87" Type="http://schemas.openxmlformats.org/officeDocument/2006/relationships/slideLayout" Target="../slideLayouts/slideLayout212.xml"/><Relationship Id="rId5" Type="http://schemas.openxmlformats.org/officeDocument/2006/relationships/slideLayout" Target="../slideLayouts/slideLayout130.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77" Type="http://schemas.openxmlformats.org/officeDocument/2006/relationships/slideLayout" Target="../slideLayouts/slideLayout202.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93" Type="http://schemas.openxmlformats.org/officeDocument/2006/relationships/slideLayout" Target="../slideLayouts/slideLayout218.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theme" Target="../theme/theme3.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55" Type="http://schemas.openxmlformats.org/officeDocument/2006/relationships/slideLayout" Target="../slideLayouts/slideLayout306.xml"/><Relationship Id="rId63" Type="http://schemas.openxmlformats.org/officeDocument/2006/relationships/slideLayout" Target="../slideLayouts/slideLayout314.xml"/><Relationship Id="rId68" Type="http://schemas.openxmlformats.org/officeDocument/2006/relationships/slideLayout" Target="../slideLayouts/slideLayout319.xml"/><Relationship Id="rId76" Type="http://schemas.openxmlformats.org/officeDocument/2006/relationships/theme" Target="../theme/theme5.xml"/><Relationship Id="rId7" Type="http://schemas.openxmlformats.org/officeDocument/2006/relationships/slideLayout" Target="../slideLayouts/slideLayout258.xml"/><Relationship Id="rId71" Type="http://schemas.openxmlformats.org/officeDocument/2006/relationships/slideLayout" Target="../slideLayouts/slideLayout322.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slideLayout" Target="../slideLayouts/slideLayout304.xml"/><Relationship Id="rId58" Type="http://schemas.openxmlformats.org/officeDocument/2006/relationships/slideLayout" Target="../slideLayouts/slideLayout309.xml"/><Relationship Id="rId66" Type="http://schemas.openxmlformats.org/officeDocument/2006/relationships/slideLayout" Target="../slideLayouts/slideLayout317.xml"/><Relationship Id="rId74" Type="http://schemas.openxmlformats.org/officeDocument/2006/relationships/slideLayout" Target="../slideLayouts/slideLayout32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 Id="rId57" Type="http://schemas.openxmlformats.org/officeDocument/2006/relationships/slideLayout" Target="../slideLayouts/slideLayout308.xml"/><Relationship Id="rId61" Type="http://schemas.openxmlformats.org/officeDocument/2006/relationships/slideLayout" Target="../slideLayouts/slideLayout312.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60" Type="http://schemas.openxmlformats.org/officeDocument/2006/relationships/slideLayout" Target="../slideLayouts/slideLayout311.xml"/><Relationship Id="rId65" Type="http://schemas.openxmlformats.org/officeDocument/2006/relationships/slideLayout" Target="../slideLayouts/slideLayout316.xml"/><Relationship Id="rId73" Type="http://schemas.openxmlformats.org/officeDocument/2006/relationships/slideLayout" Target="../slideLayouts/slideLayout324.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56" Type="http://schemas.openxmlformats.org/officeDocument/2006/relationships/slideLayout" Target="../slideLayouts/slideLayout307.xml"/><Relationship Id="rId64" Type="http://schemas.openxmlformats.org/officeDocument/2006/relationships/slideLayout" Target="../slideLayouts/slideLayout315.xml"/><Relationship Id="rId69" Type="http://schemas.openxmlformats.org/officeDocument/2006/relationships/slideLayout" Target="../slideLayouts/slideLayout320.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72" Type="http://schemas.openxmlformats.org/officeDocument/2006/relationships/slideLayout" Target="../slideLayouts/slideLayout323.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59" Type="http://schemas.openxmlformats.org/officeDocument/2006/relationships/slideLayout" Target="../slideLayouts/slideLayout310.xml"/><Relationship Id="rId67" Type="http://schemas.openxmlformats.org/officeDocument/2006/relationships/slideLayout" Target="../slideLayouts/slideLayout318.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slideLayout" Target="../slideLayouts/slideLayout305.xml"/><Relationship Id="rId62" Type="http://schemas.openxmlformats.org/officeDocument/2006/relationships/slideLayout" Target="../slideLayouts/slideLayout313.xml"/><Relationship Id="rId70" Type="http://schemas.openxmlformats.org/officeDocument/2006/relationships/slideLayout" Target="../slideLayouts/slideLayout321.xml"/><Relationship Id="rId75" Type="http://schemas.openxmlformats.org/officeDocument/2006/relationships/slideLayout" Target="../slideLayouts/slideLayout326.xml"/><Relationship Id="rId1" Type="http://schemas.openxmlformats.org/officeDocument/2006/relationships/slideLayout" Target="../slideLayouts/slideLayout252.xml"/><Relationship Id="rId6" Type="http://schemas.openxmlformats.org/officeDocument/2006/relationships/slideLayout" Target="../slideLayouts/slideLayout25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slideLayout" Target="../slideLayouts/slideLayout376.xml"/><Relationship Id="rId55" Type="http://schemas.openxmlformats.org/officeDocument/2006/relationships/slideLayout" Target="../slideLayouts/slideLayout381.xml"/><Relationship Id="rId63" Type="http://schemas.openxmlformats.org/officeDocument/2006/relationships/slideLayout" Target="../slideLayouts/slideLayout389.xml"/><Relationship Id="rId68" Type="http://schemas.openxmlformats.org/officeDocument/2006/relationships/slideLayout" Target="../slideLayouts/slideLayout394.xml"/><Relationship Id="rId7" Type="http://schemas.openxmlformats.org/officeDocument/2006/relationships/slideLayout" Target="../slideLayouts/slideLayout333.xml"/><Relationship Id="rId71" Type="http://schemas.openxmlformats.org/officeDocument/2006/relationships/theme" Target="../theme/theme6.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3" Type="http://schemas.openxmlformats.org/officeDocument/2006/relationships/slideLayout" Target="../slideLayouts/slideLayout379.xml"/><Relationship Id="rId58" Type="http://schemas.openxmlformats.org/officeDocument/2006/relationships/slideLayout" Target="../slideLayouts/slideLayout384.xml"/><Relationship Id="rId66" Type="http://schemas.openxmlformats.org/officeDocument/2006/relationships/slideLayout" Target="../slideLayouts/slideLayout392.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57" Type="http://schemas.openxmlformats.org/officeDocument/2006/relationships/slideLayout" Target="../slideLayouts/slideLayout383.xml"/><Relationship Id="rId61" Type="http://schemas.openxmlformats.org/officeDocument/2006/relationships/slideLayout" Target="../slideLayouts/slideLayout387.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slideLayout" Target="../slideLayouts/slideLayout378.xml"/><Relationship Id="rId60" Type="http://schemas.openxmlformats.org/officeDocument/2006/relationships/slideLayout" Target="../slideLayouts/slideLayout386.xml"/><Relationship Id="rId65" Type="http://schemas.openxmlformats.org/officeDocument/2006/relationships/slideLayout" Target="../slideLayouts/slideLayout391.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56" Type="http://schemas.openxmlformats.org/officeDocument/2006/relationships/slideLayout" Target="../slideLayouts/slideLayout382.xml"/><Relationship Id="rId64" Type="http://schemas.openxmlformats.org/officeDocument/2006/relationships/slideLayout" Target="../slideLayouts/slideLayout390.xml"/><Relationship Id="rId69" Type="http://schemas.openxmlformats.org/officeDocument/2006/relationships/slideLayout" Target="../slideLayouts/slideLayout395.xml"/><Relationship Id="rId8" Type="http://schemas.openxmlformats.org/officeDocument/2006/relationships/slideLayout" Target="../slideLayouts/slideLayout334.xml"/><Relationship Id="rId51" Type="http://schemas.openxmlformats.org/officeDocument/2006/relationships/slideLayout" Target="../slideLayouts/slideLayout377.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59" Type="http://schemas.openxmlformats.org/officeDocument/2006/relationships/slideLayout" Target="../slideLayouts/slideLayout385.xml"/><Relationship Id="rId67" Type="http://schemas.openxmlformats.org/officeDocument/2006/relationships/slideLayout" Target="../slideLayouts/slideLayout393.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54" Type="http://schemas.openxmlformats.org/officeDocument/2006/relationships/slideLayout" Target="../slideLayouts/slideLayout380.xml"/><Relationship Id="rId62" Type="http://schemas.openxmlformats.org/officeDocument/2006/relationships/slideLayout" Target="../slideLayouts/slideLayout388.xml"/><Relationship Id="rId70" Type="http://schemas.openxmlformats.org/officeDocument/2006/relationships/slideLayout" Target="../slideLayouts/slideLayout3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slideLayout" Target="../slideLayouts/slideLayout435.xml"/><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42" Type="http://schemas.openxmlformats.org/officeDocument/2006/relationships/slideLayout" Target="../slideLayouts/slideLayout438.xml"/><Relationship Id="rId47" Type="http://schemas.openxmlformats.org/officeDocument/2006/relationships/slideLayout" Target="../slideLayouts/slideLayout443.xml"/><Relationship Id="rId50" Type="http://schemas.openxmlformats.org/officeDocument/2006/relationships/slideLayout" Target="../slideLayouts/slideLayout446.xml"/><Relationship Id="rId55" Type="http://schemas.openxmlformats.org/officeDocument/2006/relationships/slideLayout" Target="../slideLayouts/slideLayout451.xml"/><Relationship Id="rId63" Type="http://schemas.openxmlformats.org/officeDocument/2006/relationships/slideLayout" Target="../slideLayouts/slideLayout459.xml"/><Relationship Id="rId68" Type="http://schemas.openxmlformats.org/officeDocument/2006/relationships/slideLayout" Target="../slideLayouts/slideLayout464.xml"/><Relationship Id="rId7" Type="http://schemas.openxmlformats.org/officeDocument/2006/relationships/slideLayout" Target="../slideLayouts/slideLayout403.xml"/><Relationship Id="rId71" Type="http://schemas.openxmlformats.org/officeDocument/2006/relationships/slideLayout" Target="../slideLayouts/slideLayout467.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45" Type="http://schemas.openxmlformats.org/officeDocument/2006/relationships/slideLayout" Target="../slideLayouts/slideLayout441.xml"/><Relationship Id="rId53" Type="http://schemas.openxmlformats.org/officeDocument/2006/relationships/slideLayout" Target="../slideLayouts/slideLayout449.xml"/><Relationship Id="rId58" Type="http://schemas.openxmlformats.org/officeDocument/2006/relationships/slideLayout" Target="../slideLayouts/slideLayout454.xml"/><Relationship Id="rId66" Type="http://schemas.openxmlformats.org/officeDocument/2006/relationships/slideLayout" Target="../slideLayouts/slideLayout462.xml"/><Relationship Id="rId74" Type="http://schemas.openxmlformats.org/officeDocument/2006/relationships/slideLayout" Target="../slideLayouts/slideLayout47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49" Type="http://schemas.openxmlformats.org/officeDocument/2006/relationships/slideLayout" Target="../slideLayouts/slideLayout445.xml"/><Relationship Id="rId57" Type="http://schemas.openxmlformats.org/officeDocument/2006/relationships/slideLayout" Target="../slideLayouts/slideLayout453.xml"/><Relationship Id="rId61" Type="http://schemas.openxmlformats.org/officeDocument/2006/relationships/slideLayout" Target="../slideLayouts/slideLayout457.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4" Type="http://schemas.openxmlformats.org/officeDocument/2006/relationships/slideLayout" Target="../slideLayouts/slideLayout440.xml"/><Relationship Id="rId52" Type="http://schemas.openxmlformats.org/officeDocument/2006/relationships/slideLayout" Target="../slideLayouts/slideLayout448.xml"/><Relationship Id="rId60" Type="http://schemas.openxmlformats.org/officeDocument/2006/relationships/slideLayout" Target="../slideLayouts/slideLayout456.xml"/><Relationship Id="rId65" Type="http://schemas.openxmlformats.org/officeDocument/2006/relationships/slideLayout" Target="../slideLayouts/slideLayout461.xml"/><Relationship Id="rId73" Type="http://schemas.openxmlformats.org/officeDocument/2006/relationships/slideLayout" Target="../slideLayouts/slideLayout469.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slideLayout" Target="../slideLayouts/slideLayout439.xml"/><Relationship Id="rId48" Type="http://schemas.openxmlformats.org/officeDocument/2006/relationships/slideLayout" Target="../slideLayouts/slideLayout444.xml"/><Relationship Id="rId56" Type="http://schemas.openxmlformats.org/officeDocument/2006/relationships/slideLayout" Target="../slideLayouts/slideLayout452.xml"/><Relationship Id="rId64" Type="http://schemas.openxmlformats.org/officeDocument/2006/relationships/slideLayout" Target="../slideLayouts/slideLayout460.xml"/><Relationship Id="rId69" Type="http://schemas.openxmlformats.org/officeDocument/2006/relationships/slideLayout" Target="../slideLayouts/slideLayout465.xml"/><Relationship Id="rId8" Type="http://schemas.openxmlformats.org/officeDocument/2006/relationships/slideLayout" Target="../slideLayouts/slideLayout404.xml"/><Relationship Id="rId51" Type="http://schemas.openxmlformats.org/officeDocument/2006/relationships/slideLayout" Target="../slideLayouts/slideLayout447.xml"/><Relationship Id="rId72" Type="http://schemas.openxmlformats.org/officeDocument/2006/relationships/slideLayout" Target="../slideLayouts/slideLayout468.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46" Type="http://schemas.openxmlformats.org/officeDocument/2006/relationships/slideLayout" Target="../slideLayouts/slideLayout442.xml"/><Relationship Id="rId59" Type="http://schemas.openxmlformats.org/officeDocument/2006/relationships/slideLayout" Target="../slideLayouts/slideLayout455.xml"/><Relationship Id="rId67" Type="http://schemas.openxmlformats.org/officeDocument/2006/relationships/slideLayout" Target="../slideLayouts/slideLayout463.xml"/><Relationship Id="rId20" Type="http://schemas.openxmlformats.org/officeDocument/2006/relationships/slideLayout" Target="../slideLayouts/slideLayout416.xml"/><Relationship Id="rId41" Type="http://schemas.openxmlformats.org/officeDocument/2006/relationships/slideLayout" Target="../slideLayouts/slideLayout437.xml"/><Relationship Id="rId54" Type="http://schemas.openxmlformats.org/officeDocument/2006/relationships/slideLayout" Target="../slideLayouts/slideLayout450.xml"/><Relationship Id="rId62" Type="http://schemas.openxmlformats.org/officeDocument/2006/relationships/slideLayout" Target="../slideLayouts/slideLayout458.xml"/><Relationship Id="rId70" Type="http://schemas.openxmlformats.org/officeDocument/2006/relationships/slideLayout" Target="../slideLayouts/slideLayout466.xml"/><Relationship Id="rId75" Type="http://schemas.openxmlformats.org/officeDocument/2006/relationships/theme" Target="../theme/theme7.xml"/><Relationship Id="rId1" Type="http://schemas.openxmlformats.org/officeDocument/2006/relationships/slideLayout" Target="../slideLayouts/slideLayout397.xml"/><Relationship Id="rId6" Type="http://schemas.openxmlformats.org/officeDocument/2006/relationships/slideLayout" Target="../slideLayouts/slideLayout4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9" Type="http://schemas.openxmlformats.org/officeDocument/2006/relationships/slideLayout" Target="../slideLayouts/slideLayout509.xml"/><Relationship Id="rId21" Type="http://schemas.openxmlformats.org/officeDocument/2006/relationships/slideLayout" Target="../slideLayouts/slideLayout491.xml"/><Relationship Id="rId34" Type="http://schemas.openxmlformats.org/officeDocument/2006/relationships/slideLayout" Target="../slideLayouts/slideLayout504.xml"/><Relationship Id="rId42" Type="http://schemas.openxmlformats.org/officeDocument/2006/relationships/slideLayout" Target="../slideLayouts/slideLayout512.xml"/><Relationship Id="rId47" Type="http://schemas.openxmlformats.org/officeDocument/2006/relationships/slideLayout" Target="../slideLayouts/slideLayout517.xml"/><Relationship Id="rId50" Type="http://schemas.openxmlformats.org/officeDocument/2006/relationships/slideLayout" Target="../slideLayouts/slideLayout520.xml"/><Relationship Id="rId55" Type="http://schemas.openxmlformats.org/officeDocument/2006/relationships/slideLayout" Target="../slideLayouts/slideLayout525.xml"/><Relationship Id="rId63" Type="http://schemas.openxmlformats.org/officeDocument/2006/relationships/slideLayout" Target="../slideLayouts/slideLayout533.xml"/><Relationship Id="rId68" Type="http://schemas.openxmlformats.org/officeDocument/2006/relationships/slideLayout" Target="../slideLayouts/slideLayout538.xml"/><Relationship Id="rId76" Type="http://schemas.openxmlformats.org/officeDocument/2006/relationships/theme" Target="../theme/theme8.xml"/><Relationship Id="rId7" Type="http://schemas.openxmlformats.org/officeDocument/2006/relationships/slideLayout" Target="../slideLayouts/slideLayout477.xml"/><Relationship Id="rId71" Type="http://schemas.openxmlformats.org/officeDocument/2006/relationships/slideLayout" Target="../slideLayouts/slideLayout541.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9" Type="http://schemas.openxmlformats.org/officeDocument/2006/relationships/slideLayout" Target="../slideLayouts/slideLayout499.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37" Type="http://schemas.openxmlformats.org/officeDocument/2006/relationships/slideLayout" Target="../slideLayouts/slideLayout507.xml"/><Relationship Id="rId40" Type="http://schemas.openxmlformats.org/officeDocument/2006/relationships/slideLayout" Target="../slideLayouts/slideLayout510.xml"/><Relationship Id="rId45" Type="http://schemas.openxmlformats.org/officeDocument/2006/relationships/slideLayout" Target="../slideLayouts/slideLayout515.xml"/><Relationship Id="rId53" Type="http://schemas.openxmlformats.org/officeDocument/2006/relationships/slideLayout" Target="../slideLayouts/slideLayout523.xml"/><Relationship Id="rId58" Type="http://schemas.openxmlformats.org/officeDocument/2006/relationships/slideLayout" Target="../slideLayouts/slideLayout528.xml"/><Relationship Id="rId66" Type="http://schemas.openxmlformats.org/officeDocument/2006/relationships/slideLayout" Target="../slideLayouts/slideLayout536.xml"/><Relationship Id="rId74" Type="http://schemas.openxmlformats.org/officeDocument/2006/relationships/slideLayout" Target="../slideLayouts/slideLayout544.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36" Type="http://schemas.openxmlformats.org/officeDocument/2006/relationships/slideLayout" Target="../slideLayouts/slideLayout506.xml"/><Relationship Id="rId49" Type="http://schemas.openxmlformats.org/officeDocument/2006/relationships/slideLayout" Target="../slideLayouts/slideLayout519.xml"/><Relationship Id="rId57" Type="http://schemas.openxmlformats.org/officeDocument/2006/relationships/slideLayout" Target="../slideLayouts/slideLayout527.xml"/><Relationship Id="rId61" Type="http://schemas.openxmlformats.org/officeDocument/2006/relationships/slideLayout" Target="../slideLayouts/slideLayout531.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slideLayout" Target="../slideLayouts/slideLayout501.xml"/><Relationship Id="rId44" Type="http://schemas.openxmlformats.org/officeDocument/2006/relationships/slideLayout" Target="../slideLayouts/slideLayout514.xml"/><Relationship Id="rId52" Type="http://schemas.openxmlformats.org/officeDocument/2006/relationships/slideLayout" Target="../slideLayouts/slideLayout522.xml"/><Relationship Id="rId60" Type="http://schemas.openxmlformats.org/officeDocument/2006/relationships/slideLayout" Target="../slideLayouts/slideLayout530.xml"/><Relationship Id="rId65" Type="http://schemas.openxmlformats.org/officeDocument/2006/relationships/slideLayout" Target="../slideLayouts/slideLayout535.xml"/><Relationship Id="rId73" Type="http://schemas.openxmlformats.org/officeDocument/2006/relationships/slideLayout" Target="../slideLayouts/slideLayout543.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slideLayout" Target="../slideLayouts/slideLayout505.xml"/><Relationship Id="rId43" Type="http://schemas.openxmlformats.org/officeDocument/2006/relationships/slideLayout" Target="../slideLayouts/slideLayout513.xml"/><Relationship Id="rId48" Type="http://schemas.openxmlformats.org/officeDocument/2006/relationships/slideLayout" Target="../slideLayouts/slideLayout518.xml"/><Relationship Id="rId56" Type="http://schemas.openxmlformats.org/officeDocument/2006/relationships/slideLayout" Target="../slideLayouts/slideLayout526.xml"/><Relationship Id="rId64" Type="http://schemas.openxmlformats.org/officeDocument/2006/relationships/slideLayout" Target="../slideLayouts/slideLayout534.xml"/><Relationship Id="rId69" Type="http://schemas.openxmlformats.org/officeDocument/2006/relationships/slideLayout" Target="../slideLayouts/slideLayout539.xml"/><Relationship Id="rId8" Type="http://schemas.openxmlformats.org/officeDocument/2006/relationships/slideLayout" Target="../slideLayouts/slideLayout478.xml"/><Relationship Id="rId51" Type="http://schemas.openxmlformats.org/officeDocument/2006/relationships/slideLayout" Target="../slideLayouts/slideLayout521.xml"/><Relationship Id="rId72" Type="http://schemas.openxmlformats.org/officeDocument/2006/relationships/slideLayout" Target="../slideLayouts/slideLayout542.xml"/><Relationship Id="rId3" Type="http://schemas.openxmlformats.org/officeDocument/2006/relationships/slideLayout" Target="../slideLayouts/slideLayout473.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38" Type="http://schemas.openxmlformats.org/officeDocument/2006/relationships/slideLayout" Target="../slideLayouts/slideLayout508.xml"/><Relationship Id="rId46" Type="http://schemas.openxmlformats.org/officeDocument/2006/relationships/slideLayout" Target="../slideLayouts/slideLayout516.xml"/><Relationship Id="rId59" Type="http://schemas.openxmlformats.org/officeDocument/2006/relationships/slideLayout" Target="../slideLayouts/slideLayout529.xml"/><Relationship Id="rId67" Type="http://schemas.openxmlformats.org/officeDocument/2006/relationships/slideLayout" Target="../slideLayouts/slideLayout537.xml"/><Relationship Id="rId20" Type="http://schemas.openxmlformats.org/officeDocument/2006/relationships/slideLayout" Target="../slideLayouts/slideLayout490.xml"/><Relationship Id="rId41" Type="http://schemas.openxmlformats.org/officeDocument/2006/relationships/slideLayout" Target="../slideLayouts/slideLayout511.xml"/><Relationship Id="rId54" Type="http://schemas.openxmlformats.org/officeDocument/2006/relationships/slideLayout" Target="../slideLayouts/slideLayout524.xml"/><Relationship Id="rId62" Type="http://schemas.openxmlformats.org/officeDocument/2006/relationships/slideLayout" Target="../slideLayouts/slideLayout532.xml"/><Relationship Id="rId70" Type="http://schemas.openxmlformats.org/officeDocument/2006/relationships/slideLayout" Target="../slideLayouts/slideLayout540.xml"/><Relationship Id="rId75" Type="http://schemas.openxmlformats.org/officeDocument/2006/relationships/slideLayout" Target="../slideLayouts/slideLayout545.xml"/><Relationship Id="rId1" Type="http://schemas.openxmlformats.org/officeDocument/2006/relationships/slideLayout" Target="../slideLayouts/slideLayout471.xml"/><Relationship Id="rId6" Type="http://schemas.openxmlformats.org/officeDocument/2006/relationships/slideLayout" Target="../slideLayouts/slideLayout4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839" r:id="rId13"/>
    <p:sldLayoutId id="2147483840" r:id="rId14"/>
    <p:sldLayoutId id="2147483841"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27" r:id="rId34"/>
    <p:sldLayoutId id="2147483728" r:id="rId35"/>
    <p:sldLayoutId id="2147483729" r:id="rId36"/>
    <p:sldLayoutId id="2147483736" r:id="rId37"/>
    <p:sldLayoutId id="2147483737" r:id="rId38"/>
    <p:sldLayoutId id="2147483738" r:id="rId39"/>
    <p:sldLayoutId id="2147483753" r:id="rId40"/>
    <p:sldLayoutId id="2147483754" r:id="rId41"/>
    <p:sldLayoutId id="2147483755" r:id="rId42"/>
    <p:sldLayoutId id="2147483739" r:id="rId43"/>
    <p:sldLayoutId id="2147483740" r:id="rId44"/>
    <p:sldLayoutId id="2147483741" r:id="rId45"/>
    <p:sldLayoutId id="2147483744" r:id="rId46"/>
    <p:sldLayoutId id="2147483655" r:id="rId47"/>
    <p:sldLayoutId id="2147483756" r:id="rId48"/>
    <p:sldLayoutId id="2147483677" r:id="rId49"/>
    <p:sldLayoutId id="2147483779" r:id="rId50"/>
    <p:sldLayoutId id="2147483709" r:id="rId51"/>
    <p:sldLayoutId id="2147483834" r:id="rId52"/>
    <p:sldLayoutId id="2147483835" r:id="rId53"/>
    <p:sldLayoutId id="2147483836" r:id="rId54"/>
    <p:sldLayoutId id="2147483650" r:id="rId55"/>
    <p:sldLayoutId id="2147483665" r:id="rId56"/>
    <p:sldLayoutId id="2147483691" r:id="rId57"/>
    <p:sldLayoutId id="2147483827" r:id="rId58"/>
    <p:sldLayoutId id="2147483692" r:id="rId59"/>
    <p:sldLayoutId id="2147483780" r:id="rId60"/>
    <p:sldLayoutId id="2147483828" r:id="rId61"/>
    <p:sldLayoutId id="2147483666" r:id="rId62"/>
    <p:sldLayoutId id="2147483829" r:id="rId63"/>
    <p:sldLayoutId id="2147483697" r:id="rId64"/>
    <p:sldLayoutId id="2147483830" r:id="rId65"/>
    <p:sldLayoutId id="2147483698" r:id="rId66"/>
    <p:sldLayoutId id="2147483838" r:id="rId67"/>
    <p:sldLayoutId id="2147483837" r:id="rId68"/>
    <p:sldLayoutId id="2147483831" r:id="rId69"/>
    <p:sldLayoutId id="2147483652" r:id="rId70"/>
    <p:sldLayoutId id="2147483694" r:id="rId71"/>
    <p:sldLayoutId id="2147483833" r:id="rId72"/>
    <p:sldLayoutId id="2147483687" r:id="rId73"/>
    <p:sldLayoutId id="2147483690" r:id="rId74"/>
    <p:sldLayoutId id="2147483681" r:id="rId75"/>
    <p:sldLayoutId id="2147483682" r:id="rId76"/>
    <p:sldLayoutId id="2147483711" r:id="rId77"/>
    <p:sldLayoutId id="2147483678" r:id="rId78"/>
    <p:sldLayoutId id="2147483811" r:id="rId79"/>
    <p:sldLayoutId id="2147483812" r:id="rId80"/>
    <p:sldLayoutId id="2147483814" r:id="rId81"/>
    <p:sldLayoutId id="2147483813" r:id="rId82"/>
    <p:sldLayoutId id="2147483816" r:id="rId83"/>
    <p:sldLayoutId id="2147483822" r:id="rId84"/>
    <p:sldLayoutId id="2147483815" r:id="rId85"/>
    <p:sldLayoutId id="2147483823" r:id="rId86"/>
    <p:sldLayoutId id="2147483819" r:id="rId87"/>
    <p:sldLayoutId id="2147483820" r:id="rId88"/>
    <p:sldLayoutId id="2147483821" r:id="rId89"/>
    <p:sldLayoutId id="2147483817" r:id="rId90"/>
    <p:sldLayoutId id="2147483818" r:id="rId91"/>
    <p:sldLayoutId id="2147483844" r:id="rId9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8050D82E-DF12-DA44-BAA2-709FE42D3C64}"/>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33A22D0-E564-3147-91D7-5CAC2DAF9F67}"/>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7B7A1F4A-5E24-DB48-B525-CD4C60DD6EFB}"/>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B4B75D6-0918-E842-B5CE-46DDBFC611DF}"/>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F619DC22-667E-C84B-A6AB-E977C38C421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55666FEB-F3DA-444A-B245-427EDB554C5C}"/>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78387494-1A58-9643-AA7F-408AACB3333F}"/>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195AE785-897A-214E-B164-F2B26A4B1673}"/>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1D2F7EA-CF3F-E44C-B31F-FB0CE4B2F4C9}"/>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A6B72A2C-A868-5140-9CF7-49722BD91695}"/>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61807A8F-A772-274E-9845-E477C3E403A4}"/>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88B21BE2-1E37-1046-9501-32F4B585F845}"/>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AEC0852D-355E-5242-8583-2EB7CFBE34B0}"/>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02BFA8FE-F4EF-6A40-BBEF-591BB93673AC}"/>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4C1B284D-2BB5-EA40-94F0-C90C4B6B700D}"/>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EA07CEA6-5B67-6847-96AD-EA56B76D5A54}"/>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6850BDB-7DD9-9145-8B8A-05784D2CC977}"/>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A2223D8E-0471-2F42-8900-EC71ACACD416}"/>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EE244786-7154-B54A-9A68-10316AF37694}"/>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9682C2B8-9A55-424C-B123-324D28080495}"/>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B77C6A63-4569-8744-90EB-ED40B139635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31317023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6">
          <p15:clr>
            <a:srgbClr val="A4A3A4"/>
          </p15:clr>
        </p15:guide>
        <p15:guide id="2" pos="255">
          <p15:clr>
            <a:srgbClr val="5ACBF0"/>
          </p15:clr>
        </p15:guide>
        <p15:guide id="3" orient="horz" pos="888">
          <p15:clr>
            <a:srgbClr val="5ACBF0"/>
          </p15:clr>
        </p15:guide>
        <p15:guide id="4" orient="horz" pos="2341">
          <p15:clr>
            <a:srgbClr val="A4A3A4"/>
          </p15:clr>
        </p15:guide>
        <p15:guide id="5" orient="horz" pos="300">
          <p15:clr>
            <a:srgbClr val="A4A3A4"/>
          </p15:clr>
        </p15:guide>
        <p15:guide id="7" orient="horz" pos="3879">
          <p15:clr>
            <a:srgbClr val="5ACBF0"/>
          </p15:clr>
        </p15:guide>
        <p15:guide id="8" pos="3984">
          <p15:clr>
            <a:srgbClr val="A4A3A4"/>
          </p15:clr>
        </p15:guide>
        <p15:guide id="9" pos="7416">
          <p15:clr>
            <a:srgbClr val="5ACBF0"/>
          </p15:clr>
        </p15:guide>
        <p15:guide id="10" pos="3696">
          <p15:clr>
            <a:srgbClr val="A4A3A4"/>
          </p15:clr>
        </p15:guide>
        <p15:guide id="11" pos="6480">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919620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 id="2147483925" r:id="rId43"/>
    <p:sldLayoutId id="2147483926" r:id="rId44"/>
    <p:sldLayoutId id="2147483927" r:id="rId45"/>
    <p:sldLayoutId id="2147483928" r:id="rId46"/>
    <p:sldLayoutId id="2147483929" r:id="rId47"/>
    <p:sldLayoutId id="2147483930" r:id="rId48"/>
    <p:sldLayoutId id="2147483931" r:id="rId49"/>
    <p:sldLayoutId id="2147483932" r:id="rId50"/>
    <p:sldLayoutId id="2147483933" r:id="rId51"/>
    <p:sldLayoutId id="2147483934" r:id="rId52"/>
    <p:sldLayoutId id="2147483935" r:id="rId53"/>
    <p:sldLayoutId id="2147483936" r:id="rId54"/>
    <p:sldLayoutId id="2147483937" r:id="rId55"/>
    <p:sldLayoutId id="2147483938" r:id="rId56"/>
    <p:sldLayoutId id="2147483939" r:id="rId57"/>
    <p:sldLayoutId id="2147483940" r:id="rId58"/>
    <p:sldLayoutId id="2147483941" r:id="rId59"/>
    <p:sldLayoutId id="2147483942" r:id="rId60"/>
    <p:sldLayoutId id="2147483943" r:id="rId61"/>
    <p:sldLayoutId id="2147483944" r:id="rId62"/>
    <p:sldLayoutId id="2147483945" r:id="rId63"/>
    <p:sldLayoutId id="2147483946" r:id="rId64"/>
    <p:sldLayoutId id="2147483947" r:id="rId65"/>
    <p:sldLayoutId id="2147483948" r:id="rId66"/>
    <p:sldLayoutId id="2147483949" r:id="rId67"/>
    <p:sldLayoutId id="2147483950" r:id="rId68"/>
    <p:sldLayoutId id="2147483951" r:id="rId69"/>
    <p:sldLayoutId id="2147483952" r:id="rId70"/>
    <p:sldLayoutId id="2147483953" r:id="rId71"/>
    <p:sldLayoutId id="2147483954" r:id="rId72"/>
    <p:sldLayoutId id="2147483955" r:id="rId73"/>
    <p:sldLayoutId id="2147483956" r:id="rId74"/>
    <p:sldLayoutId id="2147483957" r:id="rId75"/>
    <p:sldLayoutId id="2147483958" r:id="rId76"/>
    <p:sldLayoutId id="2147483959" r:id="rId77"/>
    <p:sldLayoutId id="2147483960" r:id="rId78"/>
    <p:sldLayoutId id="2147483961" r:id="rId79"/>
    <p:sldLayoutId id="2147483962" r:id="rId80"/>
    <p:sldLayoutId id="2147483963" r:id="rId81"/>
    <p:sldLayoutId id="2147483964" r:id="rId82"/>
    <p:sldLayoutId id="2147483965" r:id="rId83"/>
    <p:sldLayoutId id="2147483966" r:id="rId84"/>
    <p:sldLayoutId id="2147483967" r:id="rId85"/>
    <p:sldLayoutId id="2147483968" r:id="rId86"/>
    <p:sldLayoutId id="2147483969" r:id="rId87"/>
    <p:sldLayoutId id="2147483970" r:id="rId88"/>
    <p:sldLayoutId id="2147483971" r:id="rId89"/>
    <p:sldLayoutId id="2147483972" r:id="rId90"/>
    <p:sldLayoutId id="2147483973" r:id="rId91"/>
    <p:sldLayoutId id="2147483975" r:id="rId92"/>
    <p:sldLayoutId id="2147483976" r:id="rId93"/>
    <p:sldLayoutId id="2147483977" r:id="rId94"/>
    <p:sldLayoutId id="2147483978" r:id="rId9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64112C91-F980-4980-A894-82FC60E6840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81FE3F3-02BE-4D19-AE60-323AB7F8C45F}"/>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2FE3E1E-6CA2-4D19-8C44-8F29578C915D}"/>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7E8A8F16-6227-47B6-AEA3-7FAD4F09B17C}"/>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9FF6618-2352-49D1-91A8-A508577CF42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7B0146CD-BACD-4AFA-962F-160901738B79}"/>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AB43C7FF-222E-4073-A442-3F351CB2E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39D4E32-0FB0-4B21-8653-CF35493F8F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C6F3A06C-CA69-4259-A224-942403D5994A}"/>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050A96C1-FF6F-4B3A-BE9C-DF1EB918B53C}"/>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9FB10660-11D9-426F-941F-A45585C29A49}"/>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33700579-8595-42CD-97C4-19D8EBB4E6BC}"/>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30A81138-D303-4904-9AB1-E5A2A3C5B68F}"/>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21B48A52-73AF-491E-A07E-23B651EF1F29}"/>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E2EB58DF-FF4C-46DB-8581-E35F3314923A}"/>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85413CA3-AE69-4D66-AC1F-A95E6E02C8AC}"/>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47EBA10-3BC3-49ED-8ABD-9F2251B1E77D}"/>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C45EE7EE-C96B-4015-85B9-BB1442AA351F}"/>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0896D7E2-A698-4DA0-B2BB-530AB9D2EBE7}"/>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68FF7AAE-0A46-447F-A2B7-06DF297A3B88}"/>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43C13843-5874-40EC-961E-75BE6FFD4E4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56599236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8" r:id="rId27"/>
    <p:sldLayoutId id="2147484009" r:id="rId28"/>
    <p:sldLayoutId id="2147484010" r:id="rId29"/>
    <p:sldLayoutId id="2147484011" r:id="rId30"/>
    <p:sldLayoutId id="2147484012" r:id="rId31"/>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6">
          <p15:clr>
            <a:srgbClr val="F26B43"/>
          </p15:clr>
        </p15:guide>
        <p15:guide id="2" pos="3840">
          <p15:clr>
            <a:srgbClr val="F26B43"/>
          </p15:clr>
        </p15:guide>
        <p15:guide id="3" pos="3696">
          <p15:clr>
            <a:srgbClr val="F26B43"/>
          </p15:clr>
        </p15:guide>
        <p15:guide id="4" pos="257">
          <p15:clr>
            <a:srgbClr val="F26B43"/>
          </p15:clr>
        </p15:guide>
        <p15:guide id="5" orient="horz" pos="2205">
          <p15:clr>
            <a:srgbClr val="F26B43"/>
          </p15:clr>
        </p15:guide>
        <p15:guide id="6" orient="horz" pos="2341">
          <p15:clr>
            <a:srgbClr val="F26B43"/>
          </p15:clr>
        </p15:guide>
        <p15:guide id="7" orient="horz" pos="888">
          <p15:clr>
            <a:srgbClr val="F26B43"/>
          </p15:clr>
        </p15:guide>
        <p15:guide id="8" orient="horz" pos="300">
          <p15:clr>
            <a:srgbClr val="F26B43"/>
          </p15:clr>
        </p15:guide>
        <p15:guide id="9" orient="horz" pos="3884">
          <p15:clr>
            <a:srgbClr val="F26B43"/>
          </p15:clr>
        </p15:guide>
        <p15:guide id="10" pos="6471">
          <p15:clr>
            <a:srgbClr val="F26B43"/>
          </p15:clr>
        </p15:guide>
        <p15:guide id="11" pos="74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7766057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49" r:id="rId36"/>
    <p:sldLayoutId id="2147484050" r:id="rId37"/>
    <p:sldLayoutId id="2147484051" r:id="rId38"/>
    <p:sldLayoutId id="2147484052" r:id="rId39"/>
    <p:sldLayoutId id="2147484053" r:id="rId40"/>
    <p:sldLayoutId id="2147484054" r:id="rId41"/>
    <p:sldLayoutId id="2147484055" r:id="rId42"/>
    <p:sldLayoutId id="2147484056" r:id="rId43"/>
    <p:sldLayoutId id="2147484057" r:id="rId44"/>
    <p:sldLayoutId id="2147484058" r:id="rId45"/>
    <p:sldLayoutId id="2147484059" r:id="rId46"/>
    <p:sldLayoutId id="2147484060" r:id="rId47"/>
    <p:sldLayoutId id="2147484061" r:id="rId48"/>
    <p:sldLayoutId id="2147484062" r:id="rId49"/>
    <p:sldLayoutId id="2147484063" r:id="rId50"/>
    <p:sldLayoutId id="2147484064" r:id="rId51"/>
    <p:sldLayoutId id="2147484065" r:id="rId52"/>
    <p:sldLayoutId id="2147484066" r:id="rId53"/>
    <p:sldLayoutId id="2147484067" r:id="rId54"/>
    <p:sldLayoutId id="2147484068" r:id="rId55"/>
    <p:sldLayoutId id="2147484069" r:id="rId56"/>
    <p:sldLayoutId id="2147484070" r:id="rId57"/>
    <p:sldLayoutId id="2147484071" r:id="rId58"/>
    <p:sldLayoutId id="2147484072" r:id="rId59"/>
    <p:sldLayoutId id="2147484073" r:id="rId60"/>
    <p:sldLayoutId id="2147484074" r:id="rId61"/>
    <p:sldLayoutId id="2147484075" r:id="rId62"/>
    <p:sldLayoutId id="2147484076" r:id="rId63"/>
    <p:sldLayoutId id="2147484077" r:id="rId64"/>
    <p:sldLayoutId id="2147484078" r:id="rId65"/>
    <p:sldLayoutId id="2147484079" r:id="rId66"/>
    <p:sldLayoutId id="2147484080" r:id="rId67"/>
    <p:sldLayoutId id="2147484081" r:id="rId68"/>
    <p:sldLayoutId id="2147484082" r:id="rId69"/>
    <p:sldLayoutId id="2147484083" r:id="rId70"/>
    <p:sldLayoutId id="2147484084" r:id="rId71"/>
    <p:sldLayoutId id="2147484085" r:id="rId72"/>
    <p:sldLayoutId id="2147484086" r:id="rId73"/>
    <p:sldLayoutId id="2147484087" r:id="rId74"/>
    <p:sldLayoutId id="2147484088"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10846727"/>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 id="2147484156" r:id="rId66"/>
    <p:sldLayoutId id="2147484157" r:id="rId67"/>
    <p:sldLayoutId id="2147484158" r:id="rId68"/>
    <p:sldLayoutId id="2147484159" r:id="rId69"/>
    <p:sldLayoutId id="2147484160"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44547335"/>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 id="2147484196" r:id="rId35"/>
    <p:sldLayoutId id="2147484197" r:id="rId36"/>
    <p:sldLayoutId id="2147484198" r:id="rId37"/>
    <p:sldLayoutId id="2147484199" r:id="rId38"/>
    <p:sldLayoutId id="2147484200" r:id="rId39"/>
    <p:sldLayoutId id="2147484201" r:id="rId40"/>
    <p:sldLayoutId id="2147484202" r:id="rId41"/>
    <p:sldLayoutId id="2147484203" r:id="rId42"/>
    <p:sldLayoutId id="2147484204" r:id="rId43"/>
    <p:sldLayoutId id="2147484205" r:id="rId44"/>
    <p:sldLayoutId id="2147484206" r:id="rId45"/>
    <p:sldLayoutId id="2147484207" r:id="rId46"/>
    <p:sldLayoutId id="2147484208" r:id="rId47"/>
    <p:sldLayoutId id="2147484209" r:id="rId48"/>
    <p:sldLayoutId id="2147484210" r:id="rId49"/>
    <p:sldLayoutId id="2147484211" r:id="rId50"/>
    <p:sldLayoutId id="2147484212" r:id="rId51"/>
    <p:sldLayoutId id="2147484213" r:id="rId52"/>
    <p:sldLayoutId id="2147484214" r:id="rId53"/>
    <p:sldLayoutId id="2147484215" r:id="rId54"/>
    <p:sldLayoutId id="2147484216" r:id="rId55"/>
    <p:sldLayoutId id="2147484217" r:id="rId56"/>
    <p:sldLayoutId id="2147484218" r:id="rId57"/>
    <p:sldLayoutId id="2147484219" r:id="rId58"/>
    <p:sldLayoutId id="2147484220" r:id="rId59"/>
    <p:sldLayoutId id="2147484221" r:id="rId60"/>
    <p:sldLayoutId id="2147484222" r:id="rId61"/>
    <p:sldLayoutId id="2147484223" r:id="rId62"/>
    <p:sldLayoutId id="2147484224" r:id="rId63"/>
    <p:sldLayoutId id="2147484225" r:id="rId64"/>
    <p:sldLayoutId id="2147484226" r:id="rId65"/>
    <p:sldLayoutId id="2147484227" r:id="rId66"/>
    <p:sldLayoutId id="2147484228" r:id="rId67"/>
    <p:sldLayoutId id="2147484229" r:id="rId68"/>
    <p:sldLayoutId id="2147484230" r:id="rId69"/>
    <p:sldLayoutId id="2147484231" r:id="rId70"/>
    <p:sldLayoutId id="2147484232" r:id="rId71"/>
    <p:sldLayoutId id="2147484233" r:id="rId72"/>
    <p:sldLayoutId id="2147484234" r:id="rId73"/>
    <p:sldLayoutId id="2147484236" r:id="rId74"/>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43758925"/>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 id="2147484273" r:id="rId36"/>
    <p:sldLayoutId id="2147484274" r:id="rId37"/>
    <p:sldLayoutId id="2147484275" r:id="rId38"/>
    <p:sldLayoutId id="2147484276" r:id="rId39"/>
    <p:sldLayoutId id="2147484277" r:id="rId40"/>
    <p:sldLayoutId id="2147484278" r:id="rId41"/>
    <p:sldLayoutId id="2147484279" r:id="rId42"/>
    <p:sldLayoutId id="2147484280" r:id="rId43"/>
    <p:sldLayoutId id="2147484281" r:id="rId44"/>
    <p:sldLayoutId id="2147484282" r:id="rId45"/>
    <p:sldLayoutId id="2147484283" r:id="rId46"/>
    <p:sldLayoutId id="2147484284" r:id="rId47"/>
    <p:sldLayoutId id="2147484285" r:id="rId48"/>
    <p:sldLayoutId id="2147484286" r:id="rId49"/>
    <p:sldLayoutId id="2147484287" r:id="rId50"/>
    <p:sldLayoutId id="2147484288" r:id="rId51"/>
    <p:sldLayoutId id="2147484289" r:id="rId52"/>
    <p:sldLayoutId id="2147484290" r:id="rId53"/>
    <p:sldLayoutId id="2147484291" r:id="rId54"/>
    <p:sldLayoutId id="2147484292" r:id="rId55"/>
    <p:sldLayoutId id="2147484293" r:id="rId56"/>
    <p:sldLayoutId id="2147484294" r:id="rId57"/>
    <p:sldLayoutId id="2147484295" r:id="rId58"/>
    <p:sldLayoutId id="2147484296" r:id="rId59"/>
    <p:sldLayoutId id="2147484297" r:id="rId60"/>
    <p:sldLayoutId id="2147484298" r:id="rId61"/>
    <p:sldLayoutId id="2147484299" r:id="rId62"/>
    <p:sldLayoutId id="2147484300" r:id="rId63"/>
    <p:sldLayoutId id="2147484301" r:id="rId64"/>
    <p:sldLayoutId id="2147484302" r:id="rId65"/>
    <p:sldLayoutId id="2147484303" r:id="rId66"/>
    <p:sldLayoutId id="2147484304" r:id="rId67"/>
    <p:sldLayoutId id="2147484305" r:id="rId68"/>
    <p:sldLayoutId id="2147484306" r:id="rId69"/>
    <p:sldLayoutId id="2147484307" r:id="rId70"/>
    <p:sldLayoutId id="2147484308" r:id="rId71"/>
    <p:sldLayoutId id="2147484309" r:id="rId72"/>
    <p:sldLayoutId id="2147484310" r:id="rId73"/>
    <p:sldLayoutId id="2147484311" r:id="rId74"/>
    <p:sldLayoutId id="2147484312"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ni.lu/fstm-en/study-programs/master-in-mathematics-general-mathematics/" TargetMode="Externa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58.xml"/><Relationship Id="rId6" Type="http://schemas.openxmlformats.org/officeDocument/2006/relationships/image" Target="../media/image62.png"/><Relationship Id="rId5" Type="http://schemas.openxmlformats.org/officeDocument/2006/relationships/hyperlink" Target="https://www.youtube.com/watch?v=BFYFkn-eOQk" TargetMode="Externa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58.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58.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58.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768681"/>
            <a:ext cx="11376788" cy="1107996"/>
          </a:xfrm>
        </p:spPr>
        <p:txBody>
          <a:bodyPr/>
          <a:lstStyle/>
          <a:p>
            <a:r>
              <a:rPr lang="en-US" sz="4000" b="1" noProof="0" dirty="0">
                <a:solidFill>
                  <a:srgbClr val="00C1B6"/>
                </a:solidFill>
              </a:rPr>
              <a:t>Numerical Analysis (6/7)</a:t>
            </a:r>
            <a:br>
              <a:rPr lang="en-US" sz="4000" b="1" noProof="0" dirty="0">
                <a:solidFill>
                  <a:srgbClr val="00C1B6"/>
                </a:solidFill>
              </a:rPr>
            </a:br>
            <a:r>
              <a:rPr lang="en-US" sz="3200" b="1" dirty="0">
                <a:solidFill>
                  <a:srgbClr val="00C1B6"/>
                </a:solidFill>
              </a:rPr>
              <a:t>Linear systems</a:t>
            </a:r>
            <a:endParaRPr lang="en-US" sz="2400" noProof="0" dirty="0"/>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p:txBody>
          <a:bodyPr/>
          <a:lstStyle/>
          <a:p>
            <a:r>
              <a:rPr lang="de-DE" sz="2000" dirty="0"/>
              <a:t>University of Luxembourg - 2024</a:t>
            </a:r>
          </a:p>
          <a:p>
            <a:r>
              <a:rPr lang="de-DE" sz="1800" dirty="0">
                <a:hlinkClick r:id="rId2"/>
              </a:rPr>
              <a:t>Master in Mathematics</a:t>
            </a:r>
            <a:endParaRPr lang="de-DE" sz="1800" dirty="0"/>
          </a:p>
          <a:p>
            <a:endParaRPr lang="de-DE" dirty="0"/>
          </a:p>
          <a:p>
            <a:r>
              <a:rPr lang="de-DE" sz="2000" dirty="0"/>
              <a:t>Hadrien Beriot</a:t>
            </a:r>
          </a:p>
        </p:txBody>
      </p:sp>
    </p:spTree>
    <p:extLst>
      <p:ext uri="{BB962C8B-B14F-4D97-AF65-F5344CB8AC3E}">
        <p14:creationId xmlns:p14="http://schemas.microsoft.com/office/powerpoint/2010/main" val="10532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Backward substitution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1E0D494C-5595-2650-C5CD-158E7E870C31}"/>
              </a:ext>
            </a:extLst>
          </p:cNvPr>
          <p:cNvPicPr>
            <a:picLocks noChangeAspect="1"/>
          </p:cNvPicPr>
          <p:nvPr/>
        </p:nvPicPr>
        <p:blipFill>
          <a:blip r:embed="rId3"/>
          <a:stretch>
            <a:fillRect/>
          </a:stretch>
        </p:blipFill>
        <p:spPr>
          <a:xfrm>
            <a:off x="785540" y="1113647"/>
            <a:ext cx="10620920" cy="5029200"/>
          </a:xfrm>
          <a:prstGeom prst="rect">
            <a:avLst/>
          </a:prstGeom>
        </p:spPr>
      </p:pic>
      <p:sp>
        <p:nvSpPr>
          <p:cNvPr id="5" name="TextBox 4">
            <a:extLst>
              <a:ext uri="{FF2B5EF4-FFF2-40B4-BE49-F238E27FC236}">
                <a16:creationId xmlns:a16="http://schemas.microsoft.com/office/drawing/2014/main" id="{D642CAE3-9F6A-0648-499C-165454F2A961}"/>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1</a:t>
            </a:r>
          </a:p>
        </p:txBody>
      </p:sp>
    </p:spTree>
    <p:extLst>
      <p:ext uri="{BB962C8B-B14F-4D97-AF65-F5344CB8AC3E}">
        <p14:creationId xmlns:p14="http://schemas.microsoft.com/office/powerpoint/2010/main" val="87696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omputer screen shot of a computer screen&#10;&#10;Description automatically generated">
            <a:extLst>
              <a:ext uri="{FF2B5EF4-FFF2-40B4-BE49-F238E27FC236}">
                <a16:creationId xmlns:a16="http://schemas.microsoft.com/office/drawing/2014/main" id="{F7703C27-2D9B-191B-A155-6A00434DE996}"/>
              </a:ext>
            </a:extLst>
          </p:cNvPr>
          <p:cNvPicPr>
            <a:picLocks noChangeAspect="1"/>
          </p:cNvPicPr>
          <p:nvPr/>
        </p:nvPicPr>
        <p:blipFill>
          <a:blip r:embed="rId3"/>
          <a:stretch>
            <a:fillRect/>
          </a:stretch>
        </p:blipFill>
        <p:spPr>
          <a:xfrm>
            <a:off x="1059160" y="1230908"/>
            <a:ext cx="10650072" cy="5029200"/>
          </a:xfrm>
          <a:prstGeom prst="rect">
            <a:avLst/>
          </a:prstGeom>
        </p:spPr>
      </p:pic>
    </p:spTree>
    <p:extLst>
      <p:ext uri="{BB962C8B-B14F-4D97-AF65-F5344CB8AC3E}">
        <p14:creationId xmlns:p14="http://schemas.microsoft.com/office/powerpoint/2010/main" val="199799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Gauss elimination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sheet of paper with black text&#10;&#10;Description automatically generated">
            <a:extLst>
              <a:ext uri="{FF2B5EF4-FFF2-40B4-BE49-F238E27FC236}">
                <a16:creationId xmlns:a16="http://schemas.microsoft.com/office/drawing/2014/main" id="{EAE3807C-924F-2C1A-D98A-E28F30799439}"/>
              </a:ext>
            </a:extLst>
          </p:cNvPr>
          <p:cNvPicPr>
            <a:picLocks noChangeAspect="1"/>
          </p:cNvPicPr>
          <p:nvPr/>
        </p:nvPicPr>
        <p:blipFill>
          <a:blip r:embed="rId3"/>
          <a:stretch>
            <a:fillRect/>
          </a:stretch>
        </p:blipFill>
        <p:spPr>
          <a:xfrm>
            <a:off x="1074445" y="1230908"/>
            <a:ext cx="10586033" cy="5029200"/>
          </a:xfrm>
          <a:prstGeom prst="rect">
            <a:avLst/>
          </a:prstGeom>
        </p:spPr>
      </p:pic>
    </p:spTree>
    <p:extLst>
      <p:ext uri="{BB962C8B-B14F-4D97-AF65-F5344CB8AC3E}">
        <p14:creationId xmlns:p14="http://schemas.microsoft.com/office/powerpoint/2010/main" val="132927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first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FDAE8E99-9982-1792-A66F-F39FFD2D0480}"/>
              </a:ext>
            </a:extLst>
          </p:cNvPr>
          <p:cNvPicPr>
            <a:picLocks noChangeAspect="1"/>
          </p:cNvPicPr>
          <p:nvPr/>
        </p:nvPicPr>
        <p:blipFill>
          <a:blip r:embed="rId3"/>
          <a:stretch>
            <a:fillRect/>
          </a:stretch>
        </p:blipFill>
        <p:spPr>
          <a:xfrm>
            <a:off x="1074096" y="1227047"/>
            <a:ext cx="10586732" cy="5029200"/>
          </a:xfrm>
          <a:prstGeom prst="rect">
            <a:avLst/>
          </a:prstGeom>
        </p:spPr>
      </p:pic>
    </p:spTree>
    <p:extLst>
      <p:ext uri="{BB962C8B-B14F-4D97-AF65-F5344CB8AC3E}">
        <p14:creationId xmlns:p14="http://schemas.microsoft.com/office/powerpoint/2010/main" val="1067754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first step - Row exchange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AD804244-C4EA-BAF1-0170-22E06FCF26B5}"/>
              </a:ext>
            </a:extLst>
          </p:cNvPr>
          <p:cNvPicPr>
            <a:picLocks noChangeAspect="1"/>
          </p:cNvPicPr>
          <p:nvPr/>
        </p:nvPicPr>
        <p:blipFill>
          <a:blip r:embed="rId3"/>
          <a:stretch>
            <a:fillRect/>
          </a:stretch>
        </p:blipFill>
        <p:spPr>
          <a:xfrm>
            <a:off x="792602" y="1281600"/>
            <a:ext cx="10606796" cy="5029200"/>
          </a:xfrm>
          <a:prstGeom prst="rect">
            <a:avLst/>
          </a:prstGeom>
        </p:spPr>
      </p:pic>
    </p:spTree>
    <p:extLst>
      <p:ext uri="{BB962C8B-B14F-4D97-AF65-F5344CB8AC3E}">
        <p14:creationId xmlns:p14="http://schemas.microsoft.com/office/powerpoint/2010/main" val="1935054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first step - scaling and adding rows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and numbers&#10;&#10;Description automatically generated with medium confidence">
            <a:extLst>
              <a:ext uri="{FF2B5EF4-FFF2-40B4-BE49-F238E27FC236}">
                <a16:creationId xmlns:a16="http://schemas.microsoft.com/office/drawing/2014/main" id="{DDA4716B-C334-4559-CE22-9512EA01716E}"/>
              </a:ext>
            </a:extLst>
          </p:cNvPr>
          <p:cNvPicPr>
            <a:picLocks noChangeAspect="1"/>
          </p:cNvPicPr>
          <p:nvPr/>
        </p:nvPicPr>
        <p:blipFill>
          <a:blip r:embed="rId3"/>
          <a:stretch>
            <a:fillRect/>
          </a:stretch>
        </p:blipFill>
        <p:spPr>
          <a:xfrm>
            <a:off x="760997" y="1121801"/>
            <a:ext cx="10671059" cy="5029200"/>
          </a:xfrm>
          <a:prstGeom prst="rect">
            <a:avLst/>
          </a:prstGeom>
        </p:spPr>
      </p:pic>
    </p:spTree>
    <p:extLst>
      <p:ext uri="{BB962C8B-B14F-4D97-AF65-F5344CB8AC3E}">
        <p14:creationId xmlns:p14="http://schemas.microsoft.com/office/powerpoint/2010/main" val="350346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1st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text and numbers&#10;&#10;Description automatically generated with medium confidence">
            <a:extLst>
              <a:ext uri="{FF2B5EF4-FFF2-40B4-BE49-F238E27FC236}">
                <a16:creationId xmlns:a16="http://schemas.microsoft.com/office/drawing/2014/main" id="{4A89051F-DEFC-0169-8E31-DA4C7962128D}"/>
              </a:ext>
            </a:extLst>
          </p:cNvPr>
          <p:cNvPicPr>
            <a:picLocks noChangeAspect="1"/>
          </p:cNvPicPr>
          <p:nvPr/>
        </p:nvPicPr>
        <p:blipFill>
          <a:blip r:embed="rId3"/>
          <a:stretch>
            <a:fillRect/>
          </a:stretch>
        </p:blipFill>
        <p:spPr>
          <a:xfrm>
            <a:off x="1042426" y="1222754"/>
            <a:ext cx="10650072" cy="5029200"/>
          </a:xfrm>
          <a:prstGeom prst="rect">
            <a:avLst/>
          </a:prstGeom>
        </p:spPr>
      </p:pic>
    </p:spTree>
    <p:extLst>
      <p:ext uri="{BB962C8B-B14F-4D97-AF65-F5344CB8AC3E}">
        <p14:creationId xmlns:p14="http://schemas.microsoft.com/office/powerpoint/2010/main" val="1015285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kth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48D85C47-8DE3-6DA2-492C-CB8A1AC8A43F}"/>
              </a:ext>
            </a:extLst>
          </p:cNvPr>
          <p:cNvPicPr>
            <a:picLocks noChangeAspect="1"/>
          </p:cNvPicPr>
          <p:nvPr/>
        </p:nvPicPr>
        <p:blipFill>
          <a:blip r:embed="rId3"/>
          <a:stretch>
            <a:fillRect/>
          </a:stretch>
        </p:blipFill>
        <p:spPr>
          <a:xfrm>
            <a:off x="1017608" y="1230908"/>
            <a:ext cx="10699707" cy="5029200"/>
          </a:xfrm>
          <a:prstGeom prst="rect">
            <a:avLst/>
          </a:prstGeom>
        </p:spPr>
      </p:pic>
    </p:spTree>
    <p:extLst>
      <p:ext uri="{BB962C8B-B14F-4D97-AF65-F5344CB8AC3E}">
        <p14:creationId xmlns:p14="http://schemas.microsoft.com/office/powerpoint/2010/main" val="2798764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kth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number lines and numbers&#10;&#10;Description automatically generated with medium confidence">
            <a:extLst>
              <a:ext uri="{FF2B5EF4-FFF2-40B4-BE49-F238E27FC236}">
                <a16:creationId xmlns:a16="http://schemas.microsoft.com/office/drawing/2014/main" id="{099BB10E-16CB-EC96-7C79-B135F8413413}"/>
              </a:ext>
            </a:extLst>
          </p:cNvPr>
          <p:cNvPicPr>
            <a:picLocks noChangeAspect="1"/>
          </p:cNvPicPr>
          <p:nvPr/>
        </p:nvPicPr>
        <p:blipFill>
          <a:blip r:embed="rId3"/>
          <a:stretch>
            <a:fillRect/>
          </a:stretch>
        </p:blipFill>
        <p:spPr>
          <a:xfrm>
            <a:off x="1034893" y="1113647"/>
            <a:ext cx="10665138" cy="5029200"/>
          </a:xfrm>
          <a:prstGeom prst="rect">
            <a:avLst/>
          </a:prstGeom>
        </p:spPr>
      </p:pic>
    </p:spTree>
    <p:extLst>
      <p:ext uri="{BB962C8B-B14F-4D97-AF65-F5344CB8AC3E}">
        <p14:creationId xmlns:p14="http://schemas.microsoft.com/office/powerpoint/2010/main" val="344478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kth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27262AFB-3172-AC47-72FC-D9C5D873120F}"/>
              </a:ext>
            </a:extLst>
          </p:cNvPr>
          <p:cNvPicPr>
            <a:picLocks noChangeAspect="1"/>
          </p:cNvPicPr>
          <p:nvPr/>
        </p:nvPicPr>
        <p:blipFill>
          <a:blip r:embed="rId3"/>
          <a:stretch>
            <a:fillRect/>
          </a:stretch>
        </p:blipFill>
        <p:spPr>
          <a:xfrm>
            <a:off x="1070752" y="1222754"/>
            <a:ext cx="10593420" cy="5029200"/>
          </a:xfrm>
          <a:prstGeom prst="rect">
            <a:avLst/>
          </a:prstGeom>
        </p:spPr>
      </p:pic>
    </p:spTree>
    <p:extLst>
      <p:ext uri="{BB962C8B-B14F-4D97-AF65-F5344CB8AC3E}">
        <p14:creationId xmlns:p14="http://schemas.microsoft.com/office/powerpoint/2010/main" val="186595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947114-83E3-E307-9AA5-CE176F529F0C}"/>
              </a:ext>
            </a:extLst>
          </p:cNvPr>
          <p:cNvSpPr>
            <a:spLocks noGrp="1"/>
          </p:cNvSpPr>
          <p:nvPr>
            <p:ph type="title"/>
          </p:nvPr>
        </p:nvSpPr>
        <p:spPr/>
        <p:txBody>
          <a:bodyPr/>
          <a:lstStyle/>
          <a:p>
            <a:r>
              <a:rPr lang="en-US" sz="2400" dirty="0"/>
              <a:t>Outline</a:t>
            </a:r>
          </a:p>
        </p:txBody>
      </p:sp>
      <p:sp>
        <p:nvSpPr>
          <p:cNvPr id="6" name="Text Placeholder 5">
            <a:extLst>
              <a:ext uri="{FF2B5EF4-FFF2-40B4-BE49-F238E27FC236}">
                <a16:creationId xmlns:a16="http://schemas.microsoft.com/office/drawing/2014/main" id="{BED28AD2-D193-5B70-2253-14FA62E77F50}"/>
              </a:ext>
            </a:extLst>
          </p:cNvPr>
          <p:cNvSpPr>
            <a:spLocks noGrp="1"/>
          </p:cNvSpPr>
          <p:nvPr>
            <p:ph type="body" sz="quarter" idx="12"/>
          </p:nvPr>
        </p:nvSpPr>
        <p:spPr>
          <a:xfrm>
            <a:off x="410399" y="1307106"/>
            <a:ext cx="10505839" cy="4751387"/>
          </a:xfrm>
        </p:spPr>
        <p:txBody>
          <a:bodyPr/>
          <a:lstStyle/>
          <a:p>
            <a:pPr>
              <a:lnSpc>
                <a:spcPct val="150000"/>
              </a:lnSpc>
            </a:pPr>
            <a:r>
              <a:rPr lang="en-US" sz="2800" dirty="0"/>
              <a:t>1. Introduction</a:t>
            </a:r>
          </a:p>
          <a:p>
            <a:pPr>
              <a:lnSpc>
                <a:spcPct val="150000"/>
              </a:lnSpc>
            </a:pPr>
            <a:r>
              <a:rPr lang="en-US" sz="2800" dirty="0"/>
              <a:t>2. Direct Methods</a:t>
            </a:r>
          </a:p>
          <a:p>
            <a:pPr>
              <a:lnSpc>
                <a:spcPct val="150000"/>
              </a:lnSpc>
            </a:pPr>
            <a:r>
              <a:rPr lang="en-US" sz="2800" dirty="0"/>
              <a:t>3. Iterative methods</a:t>
            </a:r>
          </a:p>
          <a:p>
            <a:pPr>
              <a:lnSpc>
                <a:spcPct val="150000"/>
              </a:lnSpc>
            </a:pPr>
            <a:r>
              <a:rPr lang="en-US" sz="2800" dirty="0"/>
              <a:t>4. Summary</a:t>
            </a:r>
          </a:p>
        </p:txBody>
      </p:sp>
      <p:sp>
        <p:nvSpPr>
          <p:cNvPr id="4" name="Footer Placeholder 3">
            <a:extLst>
              <a:ext uri="{FF2B5EF4-FFF2-40B4-BE49-F238E27FC236}">
                <a16:creationId xmlns:a16="http://schemas.microsoft.com/office/drawing/2014/main" id="{505DC4AF-2B2E-EE58-E2F6-00DB77010FD7}"/>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2" name="Rectangle 1">
            <a:extLst>
              <a:ext uri="{FF2B5EF4-FFF2-40B4-BE49-F238E27FC236}">
                <a16:creationId xmlns:a16="http://schemas.microsoft.com/office/drawing/2014/main" id="{E4079153-E2C6-DB9B-A003-3FF42334BAC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77324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Elimination matrix at kth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 with numbers and symbols&#10;&#10;Description automatically generated">
            <a:extLst>
              <a:ext uri="{FF2B5EF4-FFF2-40B4-BE49-F238E27FC236}">
                <a16:creationId xmlns:a16="http://schemas.microsoft.com/office/drawing/2014/main" id="{EE5128C9-6062-0F5E-50D8-047795EEDC94}"/>
              </a:ext>
            </a:extLst>
          </p:cNvPr>
          <p:cNvPicPr>
            <a:picLocks noChangeAspect="1"/>
          </p:cNvPicPr>
          <p:nvPr/>
        </p:nvPicPr>
        <p:blipFill>
          <a:blip r:embed="rId3"/>
          <a:stretch>
            <a:fillRect/>
          </a:stretch>
        </p:blipFill>
        <p:spPr>
          <a:xfrm>
            <a:off x="1039464" y="1163907"/>
            <a:ext cx="10655995" cy="5029200"/>
          </a:xfrm>
          <a:prstGeom prst="rect">
            <a:avLst/>
          </a:prstGeom>
        </p:spPr>
      </p:pic>
    </p:spTree>
    <p:extLst>
      <p:ext uri="{BB962C8B-B14F-4D97-AF65-F5344CB8AC3E}">
        <p14:creationId xmlns:p14="http://schemas.microsoft.com/office/powerpoint/2010/main" val="167549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In the end…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1690740-2D70-C2C6-3A6A-31C3481182F7}"/>
              </a:ext>
            </a:extLst>
          </p:cNvPr>
          <p:cNvPicPr>
            <a:picLocks noChangeAspect="1"/>
          </p:cNvPicPr>
          <p:nvPr/>
        </p:nvPicPr>
        <p:blipFill>
          <a:blip r:embed="rId3"/>
          <a:stretch>
            <a:fillRect/>
          </a:stretch>
        </p:blipFill>
        <p:spPr>
          <a:xfrm>
            <a:off x="1261072" y="1281600"/>
            <a:ext cx="10202818" cy="5029200"/>
          </a:xfrm>
          <a:prstGeom prst="rect">
            <a:avLst/>
          </a:prstGeom>
        </p:spPr>
      </p:pic>
    </p:spTree>
    <p:extLst>
      <p:ext uri="{BB962C8B-B14F-4D97-AF65-F5344CB8AC3E}">
        <p14:creationId xmlns:p14="http://schemas.microsoft.com/office/powerpoint/2010/main" val="439978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Illustration of the algorithm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diagram of a game&#10;&#10;Description automatically generated with medium confidence">
            <a:extLst>
              <a:ext uri="{FF2B5EF4-FFF2-40B4-BE49-F238E27FC236}">
                <a16:creationId xmlns:a16="http://schemas.microsoft.com/office/drawing/2014/main" id="{40A559BA-0EB9-F69A-E235-1372E262DC33}"/>
              </a:ext>
            </a:extLst>
          </p:cNvPr>
          <p:cNvPicPr>
            <a:picLocks noChangeAspect="1"/>
          </p:cNvPicPr>
          <p:nvPr/>
        </p:nvPicPr>
        <p:blipFill>
          <a:blip r:embed="rId3"/>
          <a:stretch>
            <a:fillRect/>
          </a:stretch>
        </p:blipFill>
        <p:spPr>
          <a:xfrm>
            <a:off x="1032790" y="1281600"/>
            <a:ext cx="10669343" cy="5029200"/>
          </a:xfrm>
          <a:prstGeom prst="rect">
            <a:avLst/>
          </a:prstGeom>
        </p:spPr>
      </p:pic>
    </p:spTree>
    <p:extLst>
      <p:ext uri="{BB962C8B-B14F-4D97-AF65-F5344CB8AC3E}">
        <p14:creationId xmlns:p14="http://schemas.microsoft.com/office/powerpoint/2010/main" val="2006398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Example 4x4 linear system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number written on a yellow background&#10;&#10;Description automatically generated">
            <a:extLst>
              <a:ext uri="{FF2B5EF4-FFF2-40B4-BE49-F238E27FC236}">
                <a16:creationId xmlns:a16="http://schemas.microsoft.com/office/drawing/2014/main" id="{344DFE4F-C38E-01B6-EC9E-86AD418D7896}"/>
              </a:ext>
            </a:extLst>
          </p:cNvPr>
          <p:cNvPicPr>
            <a:picLocks noChangeAspect="1"/>
          </p:cNvPicPr>
          <p:nvPr/>
        </p:nvPicPr>
        <p:blipFill>
          <a:blip r:embed="rId3"/>
          <a:stretch>
            <a:fillRect/>
          </a:stretch>
        </p:blipFill>
        <p:spPr>
          <a:xfrm>
            <a:off x="857250" y="1689736"/>
            <a:ext cx="3781888" cy="1442499"/>
          </a:xfrm>
          <a:prstGeom prst="rect">
            <a:avLst/>
          </a:prstGeom>
        </p:spPr>
      </p:pic>
      <p:pic>
        <p:nvPicPr>
          <p:cNvPr id="9" name="Picture 8" descr="A close-up of numbers and lines&#10;&#10;Description automatically generated">
            <a:extLst>
              <a:ext uri="{FF2B5EF4-FFF2-40B4-BE49-F238E27FC236}">
                <a16:creationId xmlns:a16="http://schemas.microsoft.com/office/drawing/2014/main" id="{E54F1F0F-5348-AF32-7DB9-0ED9C1A67FE2}"/>
              </a:ext>
            </a:extLst>
          </p:cNvPr>
          <p:cNvPicPr>
            <a:picLocks noChangeAspect="1"/>
          </p:cNvPicPr>
          <p:nvPr/>
        </p:nvPicPr>
        <p:blipFill>
          <a:blip r:embed="rId4"/>
          <a:stretch>
            <a:fillRect/>
          </a:stretch>
        </p:blipFill>
        <p:spPr>
          <a:xfrm>
            <a:off x="4157001" y="3968714"/>
            <a:ext cx="6936449" cy="1841535"/>
          </a:xfrm>
          <a:prstGeom prst="rect">
            <a:avLst/>
          </a:prstGeom>
        </p:spPr>
      </p:pic>
      <p:sp>
        <p:nvSpPr>
          <p:cNvPr id="11" name="TextBox 10">
            <a:extLst>
              <a:ext uri="{FF2B5EF4-FFF2-40B4-BE49-F238E27FC236}">
                <a16:creationId xmlns:a16="http://schemas.microsoft.com/office/drawing/2014/main" id="{73B84B21-3124-0F32-F480-C3986015EDFA}"/>
              </a:ext>
            </a:extLst>
          </p:cNvPr>
          <p:cNvSpPr txBox="1"/>
          <p:nvPr/>
        </p:nvSpPr>
        <p:spPr>
          <a:xfrm>
            <a:off x="5019768" y="687381"/>
            <a:ext cx="6096000" cy="646331"/>
          </a:xfrm>
          <a:prstGeom prst="rect">
            <a:avLst/>
          </a:prstGeom>
          <a:noFill/>
        </p:spPr>
        <p:txBody>
          <a:bodyPr wrap="square">
            <a:spAutoFit/>
          </a:bodyPr>
          <a:lstStyle/>
          <a:p>
            <a:r>
              <a:rPr lang="en-US" dirty="0">
                <a:solidFill>
                  <a:schemeClr val="tx1"/>
                </a:solidFill>
                <a:hlinkClick r:id="rId5"/>
              </a:rPr>
              <a:t>https://www.youtube.com/watch?v=BFYFkn-eOQk</a:t>
            </a:r>
            <a:endParaRPr lang="en-US" dirty="0">
              <a:solidFill>
                <a:schemeClr val="tx1"/>
              </a:solidFill>
            </a:endParaRPr>
          </a:p>
          <a:p>
            <a:endParaRPr lang="en-US" dirty="0">
              <a:solidFill>
                <a:schemeClr val="tx1"/>
              </a:solidFill>
            </a:endParaRPr>
          </a:p>
        </p:txBody>
      </p:sp>
      <p:pic>
        <p:nvPicPr>
          <p:cNvPr id="13" name="Picture 12" descr="A screenshot of a math test&#10;&#10;Description automatically generated">
            <a:extLst>
              <a:ext uri="{FF2B5EF4-FFF2-40B4-BE49-F238E27FC236}">
                <a16:creationId xmlns:a16="http://schemas.microsoft.com/office/drawing/2014/main" id="{C5299E3D-C250-2582-90E6-0B12F5AD82A2}"/>
              </a:ext>
            </a:extLst>
          </p:cNvPr>
          <p:cNvPicPr>
            <a:picLocks noChangeAspect="1"/>
          </p:cNvPicPr>
          <p:nvPr/>
        </p:nvPicPr>
        <p:blipFill>
          <a:blip r:embed="rId6"/>
          <a:stretch>
            <a:fillRect/>
          </a:stretch>
        </p:blipFill>
        <p:spPr>
          <a:xfrm>
            <a:off x="5919967" y="1452496"/>
            <a:ext cx="4685431" cy="2145401"/>
          </a:xfrm>
          <a:prstGeom prst="rect">
            <a:avLst/>
          </a:prstGeom>
        </p:spPr>
      </p:pic>
    </p:spTree>
    <p:extLst>
      <p:ext uri="{BB962C8B-B14F-4D97-AF65-F5344CB8AC3E}">
        <p14:creationId xmlns:p14="http://schemas.microsoft.com/office/powerpoint/2010/main" val="301325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7FD1BC5B-5187-9CD8-99AB-DE5422D8826D}"/>
              </a:ext>
            </a:extLst>
          </p:cNvPr>
          <p:cNvPicPr>
            <a:picLocks noChangeAspect="1"/>
          </p:cNvPicPr>
          <p:nvPr/>
        </p:nvPicPr>
        <p:blipFill>
          <a:blip r:embed="rId3"/>
          <a:stretch>
            <a:fillRect/>
          </a:stretch>
        </p:blipFill>
        <p:spPr>
          <a:xfrm>
            <a:off x="1023383" y="1163907"/>
            <a:ext cx="10688157" cy="5029200"/>
          </a:xfrm>
          <a:prstGeom prst="rect">
            <a:avLst/>
          </a:prstGeom>
        </p:spPr>
      </p:pic>
    </p:spTree>
    <p:extLst>
      <p:ext uri="{BB962C8B-B14F-4D97-AF65-F5344CB8AC3E}">
        <p14:creationId xmlns:p14="http://schemas.microsoft.com/office/powerpoint/2010/main" val="3011678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9716B37-1A15-F087-724C-4299653E94D6}"/>
              </a:ext>
            </a:extLst>
          </p:cNvPr>
          <p:cNvPicPr>
            <a:picLocks noChangeAspect="1"/>
          </p:cNvPicPr>
          <p:nvPr/>
        </p:nvPicPr>
        <p:blipFill>
          <a:blip r:embed="rId3"/>
          <a:srcRect t="8285"/>
          <a:stretch/>
        </p:blipFill>
        <p:spPr>
          <a:xfrm>
            <a:off x="1059160" y="1018728"/>
            <a:ext cx="10515600" cy="5219038"/>
          </a:xfrm>
          <a:prstGeom prst="rect">
            <a:avLst/>
          </a:prstGeom>
        </p:spPr>
      </p:pic>
    </p:spTree>
    <p:extLst>
      <p:ext uri="{BB962C8B-B14F-4D97-AF65-F5344CB8AC3E}">
        <p14:creationId xmlns:p14="http://schemas.microsoft.com/office/powerpoint/2010/main" val="403661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7401A65C-A655-3461-2243-70C7646C3483}"/>
              </a:ext>
            </a:extLst>
          </p:cNvPr>
          <p:cNvPicPr>
            <a:picLocks noChangeAspect="1"/>
          </p:cNvPicPr>
          <p:nvPr/>
        </p:nvPicPr>
        <p:blipFill>
          <a:blip r:embed="rId3"/>
          <a:stretch>
            <a:fillRect/>
          </a:stretch>
        </p:blipFill>
        <p:spPr>
          <a:xfrm>
            <a:off x="1109662" y="1192211"/>
            <a:ext cx="10515600" cy="5186989"/>
          </a:xfrm>
          <a:prstGeom prst="rect">
            <a:avLst/>
          </a:prstGeom>
        </p:spPr>
      </p:pic>
    </p:spTree>
    <p:extLst>
      <p:ext uri="{BB962C8B-B14F-4D97-AF65-F5344CB8AC3E}">
        <p14:creationId xmlns:p14="http://schemas.microsoft.com/office/powerpoint/2010/main" val="4140486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Cost of Gauss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10;&#10;Description automatically generated">
            <a:extLst>
              <a:ext uri="{FF2B5EF4-FFF2-40B4-BE49-F238E27FC236}">
                <a16:creationId xmlns:a16="http://schemas.microsoft.com/office/drawing/2014/main" id="{D0F64AC4-FD61-C7C4-EF2D-9ED72CA0B675}"/>
              </a:ext>
            </a:extLst>
          </p:cNvPr>
          <p:cNvPicPr>
            <a:picLocks noChangeAspect="1"/>
          </p:cNvPicPr>
          <p:nvPr/>
        </p:nvPicPr>
        <p:blipFill>
          <a:blip r:embed="rId3"/>
          <a:stretch>
            <a:fillRect/>
          </a:stretch>
        </p:blipFill>
        <p:spPr>
          <a:xfrm>
            <a:off x="1109662" y="1199216"/>
            <a:ext cx="10515600" cy="4967168"/>
          </a:xfrm>
          <a:prstGeom prst="rect">
            <a:avLst/>
          </a:prstGeom>
        </p:spPr>
      </p:pic>
    </p:spTree>
    <p:extLst>
      <p:ext uri="{BB962C8B-B14F-4D97-AF65-F5344CB8AC3E}">
        <p14:creationId xmlns:p14="http://schemas.microsoft.com/office/powerpoint/2010/main" val="4221032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CD84B84-2525-4D6C-09C2-3F3DF2788CC0}"/>
              </a:ext>
            </a:extLst>
          </p:cNvPr>
          <p:cNvGrpSpPr/>
          <p:nvPr/>
        </p:nvGrpSpPr>
        <p:grpSpPr>
          <a:xfrm>
            <a:off x="857250" y="1234066"/>
            <a:ext cx="10515600" cy="5115683"/>
            <a:chOff x="857250" y="1325553"/>
            <a:chExt cx="10515600" cy="5115683"/>
          </a:xfrm>
        </p:grpSpPr>
        <p:pic>
          <p:nvPicPr>
            <p:cNvPr id="6" name="Picture 5" descr="A screen shot of a graph&#10;&#10;Description automatically generated">
              <a:extLst>
                <a:ext uri="{FF2B5EF4-FFF2-40B4-BE49-F238E27FC236}">
                  <a16:creationId xmlns:a16="http://schemas.microsoft.com/office/drawing/2014/main" id="{B4917D90-1E0F-49CA-5FD8-A409E9A783C2}"/>
                </a:ext>
              </a:extLst>
            </p:cNvPr>
            <p:cNvPicPr>
              <a:picLocks noChangeAspect="1"/>
            </p:cNvPicPr>
            <p:nvPr/>
          </p:nvPicPr>
          <p:blipFill>
            <a:blip r:embed="rId3"/>
            <a:stretch>
              <a:fillRect/>
            </a:stretch>
          </p:blipFill>
          <p:spPr>
            <a:xfrm>
              <a:off x="857250" y="1325553"/>
              <a:ext cx="10515600" cy="4714493"/>
            </a:xfrm>
            <a:prstGeom prst="rect">
              <a:avLst/>
            </a:prstGeom>
          </p:spPr>
        </p:pic>
        <p:pic>
          <p:nvPicPr>
            <p:cNvPr id="8" name="Picture 7">
              <a:extLst>
                <a:ext uri="{FF2B5EF4-FFF2-40B4-BE49-F238E27FC236}">
                  <a16:creationId xmlns:a16="http://schemas.microsoft.com/office/drawing/2014/main" id="{71E34080-8866-4A69-0521-48B52BC397EA}"/>
                </a:ext>
              </a:extLst>
            </p:cNvPr>
            <p:cNvPicPr>
              <a:picLocks noChangeAspect="1"/>
            </p:cNvPicPr>
            <p:nvPr/>
          </p:nvPicPr>
          <p:blipFill>
            <a:blip r:embed="rId4"/>
            <a:stretch>
              <a:fillRect/>
            </a:stretch>
          </p:blipFill>
          <p:spPr>
            <a:xfrm>
              <a:off x="857250" y="6024685"/>
              <a:ext cx="10515600" cy="416551"/>
            </a:xfrm>
            <a:prstGeom prst="rect">
              <a:avLst/>
            </a:prstGeom>
          </p:spPr>
        </p:pic>
      </p:grpSp>
    </p:spTree>
    <p:extLst>
      <p:ext uri="{BB962C8B-B14F-4D97-AF65-F5344CB8AC3E}">
        <p14:creationId xmlns:p14="http://schemas.microsoft.com/office/powerpoint/2010/main" val="2525078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7F86548C-42CA-2366-42B4-B8FDE13FDF9A}"/>
              </a:ext>
            </a:extLst>
          </p:cNvPr>
          <p:cNvPicPr>
            <a:picLocks noChangeAspect="1"/>
          </p:cNvPicPr>
          <p:nvPr/>
        </p:nvPicPr>
        <p:blipFill>
          <a:blip r:embed="rId3"/>
          <a:stretch>
            <a:fillRect/>
          </a:stretch>
        </p:blipFill>
        <p:spPr>
          <a:xfrm>
            <a:off x="1109662" y="1427138"/>
            <a:ext cx="10515600" cy="4938216"/>
          </a:xfrm>
          <a:prstGeom prst="rect">
            <a:avLst/>
          </a:prstGeom>
        </p:spPr>
      </p:pic>
    </p:spTree>
    <p:extLst>
      <p:ext uri="{BB962C8B-B14F-4D97-AF65-F5344CB8AC3E}">
        <p14:creationId xmlns:p14="http://schemas.microsoft.com/office/powerpoint/2010/main" val="3910595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1. Introduction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912246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10;&#10;Description automatically generated">
            <a:extLst>
              <a:ext uri="{FF2B5EF4-FFF2-40B4-BE49-F238E27FC236}">
                <a16:creationId xmlns:a16="http://schemas.microsoft.com/office/drawing/2014/main" id="{8F959BA5-EA63-461C-D2F8-71A106A427F1}"/>
              </a:ext>
            </a:extLst>
          </p:cNvPr>
          <p:cNvPicPr>
            <a:picLocks noChangeAspect="1"/>
          </p:cNvPicPr>
          <p:nvPr/>
        </p:nvPicPr>
        <p:blipFill>
          <a:blip r:embed="rId3"/>
          <a:srcRect t="17984" b="23663"/>
          <a:stretch/>
        </p:blipFill>
        <p:spPr>
          <a:xfrm>
            <a:off x="857250" y="996744"/>
            <a:ext cx="10515600" cy="2895600"/>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614D6AA4-FF8D-CA0B-ECA3-66C6D81859FA}"/>
              </a:ext>
            </a:extLst>
          </p:cNvPr>
          <p:cNvPicPr>
            <a:picLocks noChangeAspect="1"/>
          </p:cNvPicPr>
          <p:nvPr/>
        </p:nvPicPr>
        <p:blipFill>
          <a:blip r:embed="rId4"/>
          <a:stretch>
            <a:fillRect/>
          </a:stretch>
        </p:blipFill>
        <p:spPr>
          <a:xfrm>
            <a:off x="857250" y="3892344"/>
            <a:ext cx="10515600" cy="2444095"/>
          </a:xfrm>
          <a:prstGeom prst="rect">
            <a:avLst/>
          </a:prstGeom>
        </p:spPr>
      </p:pic>
    </p:spTree>
    <p:extLst>
      <p:ext uri="{BB962C8B-B14F-4D97-AF65-F5344CB8AC3E}">
        <p14:creationId xmlns:p14="http://schemas.microsoft.com/office/powerpoint/2010/main" val="3230029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Theorem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4171D96D-626C-AB80-6669-0D80D5448CEB}"/>
              </a:ext>
            </a:extLst>
          </p:cNvPr>
          <p:cNvPicPr>
            <a:picLocks noChangeAspect="1"/>
          </p:cNvPicPr>
          <p:nvPr/>
        </p:nvPicPr>
        <p:blipFill>
          <a:blip r:embed="rId3"/>
          <a:stretch>
            <a:fillRect/>
          </a:stretch>
        </p:blipFill>
        <p:spPr>
          <a:xfrm>
            <a:off x="1109662" y="931422"/>
            <a:ext cx="10515600" cy="5502756"/>
          </a:xfrm>
          <a:prstGeom prst="rect">
            <a:avLst/>
          </a:prstGeom>
        </p:spPr>
      </p:pic>
    </p:spTree>
    <p:extLst>
      <p:ext uri="{BB962C8B-B14F-4D97-AF65-F5344CB8AC3E}">
        <p14:creationId xmlns:p14="http://schemas.microsoft.com/office/powerpoint/2010/main" val="413767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74AFF2B1-A764-6F12-D58B-598C3432351B}"/>
              </a:ext>
            </a:extLst>
          </p:cNvPr>
          <p:cNvPicPr>
            <a:picLocks noChangeAspect="1"/>
          </p:cNvPicPr>
          <p:nvPr/>
        </p:nvPicPr>
        <p:blipFill>
          <a:blip r:embed="rId3"/>
          <a:stretch>
            <a:fillRect/>
          </a:stretch>
        </p:blipFill>
        <p:spPr>
          <a:xfrm>
            <a:off x="857250" y="1273335"/>
            <a:ext cx="10515600" cy="4982911"/>
          </a:xfrm>
          <a:prstGeom prst="rect">
            <a:avLst/>
          </a:prstGeom>
        </p:spPr>
      </p:pic>
    </p:spTree>
    <p:extLst>
      <p:ext uri="{BB962C8B-B14F-4D97-AF65-F5344CB8AC3E}">
        <p14:creationId xmlns:p14="http://schemas.microsoft.com/office/powerpoint/2010/main" val="2935574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 with pivoting</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5915B027-7EFE-E1CF-1839-9D9E1D6C7856}"/>
              </a:ext>
            </a:extLst>
          </p:cNvPr>
          <p:cNvPicPr>
            <a:picLocks noChangeAspect="1"/>
          </p:cNvPicPr>
          <p:nvPr/>
        </p:nvPicPr>
        <p:blipFill>
          <a:blip r:embed="rId3"/>
          <a:stretch>
            <a:fillRect/>
          </a:stretch>
        </p:blipFill>
        <p:spPr>
          <a:xfrm>
            <a:off x="1109662" y="1259102"/>
            <a:ext cx="10515600" cy="5051698"/>
          </a:xfrm>
          <a:prstGeom prst="rect">
            <a:avLst/>
          </a:prstGeom>
        </p:spPr>
      </p:pic>
    </p:spTree>
    <p:extLst>
      <p:ext uri="{BB962C8B-B14F-4D97-AF65-F5344CB8AC3E}">
        <p14:creationId xmlns:p14="http://schemas.microsoft.com/office/powerpoint/2010/main" val="1960587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Solving a linear system with LU factorization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 and red text&#10;&#10;Description automatically generated">
            <a:extLst>
              <a:ext uri="{FF2B5EF4-FFF2-40B4-BE49-F238E27FC236}">
                <a16:creationId xmlns:a16="http://schemas.microsoft.com/office/drawing/2014/main" id="{C6648DD1-19F8-B89D-4E0F-69CC229AB85B}"/>
              </a:ext>
            </a:extLst>
          </p:cNvPr>
          <p:cNvPicPr>
            <a:picLocks noChangeAspect="1"/>
          </p:cNvPicPr>
          <p:nvPr/>
        </p:nvPicPr>
        <p:blipFill>
          <a:blip r:embed="rId3"/>
          <a:stretch>
            <a:fillRect/>
          </a:stretch>
        </p:blipFill>
        <p:spPr>
          <a:xfrm>
            <a:off x="1109662" y="1336616"/>
            <a:ext cx="10515600" cy="4974184"/>
          </a:xfrm>
          <a:prstGeom prst="rect">
            <a:avLst/>
          </a:prstGeom>
        </p:spPr>
      </p:pic>
    </p:spTree>
    <p:extLst>
      <p:ext uri="{BB962C8B-B14F-4D97-AF65-F5344CB8AC3E}">
        <p14:creationId xmlns:p14="http://schemas.microsoft.com/office/powerpoint/2010/main" val="2975676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Factorization cost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9A0F520E-E54E-9F1F-612C-3B99578CEB40}"/>
              </a:ext>
            </a:extLst>
          </p:cNvPr>
          <p:cNvPicPr>
            <a:picLocks noChangeAspect="1"/>
          </p:cNvPicPr>
          <p:nvPr/>
        </p:nvPicPr>
        <p:blipFill>
          <a:blip r:embed="rId3"/>
          <a:stretch>
            <a:fillRect/>
          </a:stretch>
        </p:blipFill>
        <p:spPr>
          <a:xfrm>
            <a:off x="1109662" y="1332949"/>
            <a:ext cx="10515600" cy="4977851"/>
          </a:xfrm>
          <a:prstGeom prst="rect">
            <a:avLst/>
          </a:prstGeom>
        </p:spPr>
      </p:pic>
    </p:spTree>
    <p:extLst>
      <p:ext uri="{BB962C8B-B14F-4D97-AF65-F5344CB8AC3E}">
        <p14:creationId xmlns:p14="http://schemas.microsoft.com/office/powerpoint/2010/main" val="2342269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D1D5BEA-5EA4-A973-DAF5-2DB1EE3B374A}"/>
              </a:ext>
            </a:extLst>
          </p:cNvPr>
          <p:cNvGrpSpPr/>
          <p:nvPr/>
        </p:nvGrpSpPr>
        <p:grpSpPr>
          <a:xfrm>
            <a:off x="1059160" y="1254584"/>
            <a:ext cx="10515600" cy="4965539"/>
            <a:chOff x="1109662" y="1517103"/>
            <a:chExt cx="10515600" cy="4965539"/>
          </a:xfrm>
        </p:grpSpPr>
        <p:pic>
          <p:nvPicPr>
            <p:cNvPr id="6" name="Picture 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36937316-5286-64C9-C350-9F564B52E7FE}"/>
                </a:ext>
              </a:extLst>
            </p:cNvPr>
            <p:cNvPicPr>
              <a:picLocks noChangeAspect="1"/>
            </p:cNvPicPr>
            <p:nvPr/>
          </p:nvPicPr>
          <p:blipFill>
            <a:blip r:embed="rId3"/>
            <a:stretch>
              <a:fillRect/>
            </a:stretch>
          </p:blipFill>
          <p:spPr>
            <a:xfrm>
              <a:off x="1109662" y="1517103"/>
              <a:ext cx="10515600" cy="4440502"/>
            </a:xfrm>
            <a:prstGeom prst="rect">
              <a:avLst/>
            </a:prstGeom>
          </p:spPr>
        </p:pic>
        <p:pic>
          <p:nvPicPr>
            <p:cNvPr id="8" name="Picture 7">
              <a:extLst>
                <a:ext uri="{FF2B5EF4-FFF2-40B4-BE49-F238E27FC236}">
                  <a16:creationId xmlns:a16="http://schemas.microsoft.com/office/drawing/2014/main" id="{BF47ACD2-3204-7B47-994E-D84E4E8E4398}"/>
                </a:ext>
              </a:extLst>
            </p:cNvPr>
            <p:cNvPicPr>
              <a:picLocks noChangeAspect="1"/>
            </p:cNvPicPr>
            <p:nvPr/>
          </p:nvPicPr>
          <p:blipFill>
            <a:blip r:embed="rId4"/>
            <a:stretch>
              <a:fillRect/>
            </a:stretch>
          </p:blipFill>
          <p:spPr>
            <a:xfrm>
              <a:off x="1109662" y="5894871"/>
              <a:ext cx="10515600" cy="587771"/>
            </a:xfrm>
            <a:prstGeom prst="rect">
              <a:avLst/>
            </a:prstGeom>
          </p:spPr>
        </p:pic>
      </p:grpSp>
    </p:spTree>
    <p:extLst>
      <p:ext uri="{BB962C8B-B14F-4D97-AF65-F5344CB8AC3E}">
        <p14:creationId xmlns:p14="http://schemas.microsoft.com/office/powerpoint/2010/main" val="3417688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8525AAFE-3FE7-5650-4330-4C2E05853B34}"/>
              </a:ext>
            </a:extLst>
          </p:cNvPr>
          <p:cNvPicPr>
            <a:picLocks noChangeAspect="1"/>
          </p:cNvPicPr>
          <p:nvPr/>
        </p:nvPicPr>
        <p:blipFill>
          <a:blip r:embed="rId3"/>
          <a:stretch>
            <a:fillRect/>
          </a:stretch>
        </p:blipFill>
        <p:spPr>
          <a:xfrm>
            <a:off x="838200" y="1376691"/>
            <a:ext cx="10515600" cy="4934109"/>
          </a:xfrm>
          <a:prstGeom prst="rect">
            <a:avLst/>
          </a:prstGeom>
        </p:spPr>
      </p:pic>
    </p:spTree>
    <p:extLst>
      <p:ext uri="{BB962C8B-B14F-4D97-AF65-F5344CB8AC3E}">
        <p14:creationId xmlns:p14="http://schemas.microsoft.com/office/powerpoint/2010/main" val="835754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Iterative solvers</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30439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Introduction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text with black text&#10;&#10;Description automatically generated">
            <a:extLst>
              <a:ext uri="{FF2B5EF4-FFF2-40B4-BE49-F238E27FC236}">
                <a16:creationId xmlns:a16="http://schemas.microsoft.com/office/drawing/2014/main" id="{102A3CC0-1A6B-AB2E-BE9C-5217B0964F9C}"/>
              </a:ext>
            </a:extLst>
          </p:cNvPr>
          <p:cNvPicPr>
            <a:picLocks noChangeAspect="1"/>
          </p:cNvPicPr>
          <p:nvPr/>
        </p:nvPicPr>
        <p:blipFill>
          <a:blip r:embed="rId3"/>
          <a:stretch>
            <a:fillRect/>
          </a:stretch>
        </p:blipFill>
        <p:spPr>
          <a:xfrm>
            <a:off x="1109662" y="1328805"/>
            <a:ext cx="10515600" cy="4981995"/>
          </a:xfrm>
          <a:prstGeom prst="rect">
            <a:avLst/>
          </a:prstGeom>
        </p:spPr>
      </p:pic>
    </p:spTree>
    <p:extLst>
      <p:ext uri="{BB962C8B-B14F-4D97-AF65-F5344CB8AC3E}">
        <p14:creationId xmlns:p14="http://schemas.microsoft.com/office/powerpoint/2010/main" val="10145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8" name="Picture 7" descr="A white background with black text&#10;&#10;Description automatically generated">
            <a:extLst>
              <a:ext uri="{FF2B5EF4-FFF2-40B4-BE49-F238E27FC236}">
                <a16:creationId xmlns:a16="http://schemas.microsoft.com/office/drawing/2014/main" id="{92A82028-8717-626A-169A-BA689CEA06E7}"/>
              </a:ext>
            </a:extLst>
          </p:cNvPr>
          <p:cNvPicPr>
            <a:picLocks noChangeAspect="1"/>
          </p:cNvPicPr>
          <p:nvPr/>
        </p:nvPicPr>
        <p:blipFill>
          <a:blip r:embed="rId3"/>
          <a:stretch>
            <a:fillRect/>
          </a:stretch>
        </p:blipFill>
        <p:spPr>
          <a:xfrm>
            <a:off x="857250" y="1113647"/>
            <a:ext cx="10604590" cy="5029200"/>
          </a:xfrm>
          <a:prstGeom prst="rect">
            <a:avLst/>
          </a:prstGeom>
        </p:spPr>
      </p:pic>
    </p:spTree>
    <p:extLst>
      <p:ext uri="{BB962C8B-B14F-4D97-AF65-F5344CB8AC3E}">
        <p14:creationId xmlns:p14="http://schemas.microsoft.com/office/powerpoint/2010/main" val="4066803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FA40ABC4-E7F8-54E7-C9B3-D6846EE01691}"/>
              </a:ext>
            </a:extLst>
          </p:cNvPr>
          <p:cNvPicPr>
            <a:picLocks noChangeAspect="1"/>
          </p:cNvPicPr>
          <p:nvPr/>
        </p:nvPicPr>
        <p:blipFill>
          <a:blip r:embed="rId3"/>
          <a:stretch>
            <a:fillRect/>
          </a:stretch>
        </p:blipFill>
        <p:spPr>
          <a:xfrm>
            <a:off x="1109662" y="1190646"/>
            <a:ext cx="10515600" cy="4960355"/>
          </a:xfrm>
          <a:prstGeom prst="rect">
            <a:avLst/>
          </a:prstGeom>
        </p:spPr>
      </p:pic>
    </p:spTree>
    <p:extLst>
      <p:ext uri="{BB962C8B-B14F-4D97-AF65-F5344CB8AC3E}">
        <p14:creationId xmlns:p14="http://schemas.microsoft.com/office/powerpoint/2010/main" val="3260106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notes on matrix norms and spectral radius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5C04141A-4863-1B1B-504E-B0B372652190}"/>
              </a:ext>
            </a:extLst>
          </p:cNvPr>
          <p:cNvPicPr>
            <a:picLocks noChangeAspect="1"/>
          </p:cNvPicPr>
          <p:nvPr/>
        </p:nvPicPr>
        <p:blipFill>
          <a:blip r:embed="rId3"/>
          <a:stretch>
            <a:fillRect/>
          </a:stretch>
        </p:blipFill>
        <p:spPr>
          <a:xfrm>
            <a:off x="1109662" y="1261551"/>
            <a:ext cx="10515600" cy="4951606"/>
          </a:xfrm>
          <a:prstGeom prst="rect">
            <a:avLst/>
          </a:prstGeom>
        </p:spPr>
      </p:pic>
    </p:spTree>
    <p:extLst>
      <p:ext uri="{BB962C8B-B14F-4D97-AF65-F5344CB8AC3E}">
        <p14:creationId xmlns:p14="http://schemas.microsoft.com/office/powerpoint/2010/main" val="1104777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induced matrix norms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math equations on a white background&#10;&#10;Description automatically generated">
            <a:extLst>
              <a:ext uri="{FF2B5EF4-FFF2-40B4-BE49-F238E27FC236}">
                <a16:creationId xmlns:a16="http://schemas.microsoft.com/office/drawing/2014/main" id="{44866E43-F418-47D9-C1F3-C3B22EBE5684}"/>
              </a:ext>
            </a:extLst>
          </p:cNvPr>
          <p:cNvPicPr>
            <a:picLocks noChangeAspect="1"/>
          </p:cNvPicPr>
          <p:nvPr/>
        </p:nvPicPr>
        <p:blipFill>
          <a:blip r:embed="rId3"/>
          <a:stretch>
            <a:fillRect/>
          </a:stretch>
        </p:blipFill>
        <p:spPr>
          <a:xfrm>
            <a:off x="1109662" y="1265925"/>
            <a:ext cx="10515600" cy="4942857"/>
          </a:xfrm>
          <a:prstGeom prst="rect">
            <a:avLst/>
          </a:prstGeom>
        </p:spPr>
      </p:pic>
    </p:spTree>
    <p:extLst>
      <p:ext uri="{BB962C8B-B14F-4D97-AF65-F5344CB8AC3E}">
        <p14:creationId xmlns:p14="http://schemas.microsoft.com/office/powerpoint/2010/main" val="4054418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Speed of convergence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86407B92-D8F4-7FDF-FB24-0E2EC229F53C}"/>
              </a:ext>
            </a:extLst>
          </p:cNvPr>
          <p:cNvPicPr>
            <a:picLocks noChangeAspect="1"/>
          </p:cNvPicPr>
          <p:nvPr/>
        </p:nvPicPr>
        <p:blipFill>
          <a:blip r:embed="rId3"/>
          <a:stretch>
            <a:fillRect/>
          </a:stretch>
        </p:blipFill>
        <p:spPr>
          <a:xfrm>
            <a:off x="1109662" y="1340203"/>
            <a:ext cx="10515600" cy="4916043"/>
          </a:xfrm>
          <a:prstGeom prst="rect">
            <a:avLst/>
          </a:prstGeom>
        </p:spPr>
      </p:pic>
    </p:spTree>
    <p:extLst>
      <p:ext uri="{BB962C8B-B14F-4D97-AF65-F5344CB8AC3E}">
        <p14:creationId xmlns:p14="http://schemas.microsoft.com/office/powerpoint/2010/main" val="308983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diagram of a mathematical equation&#10;&#10;Description automatically generated with medium confidence">
            <a:extLst>
              <a:ext uri="{FF2B5EF4-FFF2-40B4-BE49-F238E27FC236}">
                <a16:creationId xmlns:a16="http://schemas.microsoft.com/office/drawing/2014/main" id="{1CCD4462-7740-42BD-3C93-518890842733}"/>
              </a:ext>
            </a:extLst>
          </p:cNvPr>
          <p:cNvPicPr>
            <a:picLocks noChangeAspect="1"/>
          </p:cNvPicPr>
          <p:nvPr/>
        </p:nvPicPr>
        <p:blipFill>
          <a:blip r:embed="rId3"/>
          <a:stretch>
            <a:fillRect/>
          </a:stretch>
        </p:blipFill>
        <p:spPr>
          <a:xfrm>
            <a:off x="857250" y="1325462"/>
            <a:ext cx="10515600" cy="4934646"/>
          </a:xfrm>
          <a:prstGeom prst="rect">
            <a:avLst/>
          </a:prstGeom>
        </p:spPr>
      </p:pic>
      <p:sp>
        <p:nvSpPr>
          <p:cNvPr id="8" name="TextBox 7">
            <a:extLst>
              <a:ext uri="{FF2B5EF4-FFF2-40B4-BE49-F238E27FC236}">
                <a16:creationId xmlns:a16="http://schemas.microsoft.com/office/drawing/2014/main" id="{E4D08245-C754-F031-0135-95D8953898BE}"/>
              </a:ext>
            </a:extLst>
          </p:cNvPr>
          <p:cNvSpPr txBox="1"/>
          <p:nvPr/>
        </p:nvSpPr>
        <p:spPr>
          <a:xfrm>
            <a:off x="5065486" y="319001"/>
            <a:ext cx="4586514" cy="1661993"/>
          </a:xfrm>
          <a:prstGeom prst="rect">
            <a:avLst/>
          </a:prstGeom>
          <a:noFill/>
        </p:spPr>
        <p:txBody>
          <a:bodyPr wrap="square" lIns="0" tIns="0" rIns="0" bIns="0" rtlCol="0">
            <a:spAutoFit/>
          </a:bodyPr>
          <a:lstStyle/>
          <a:p>
            <a:pPr algn="l"/>
            <a:r>
              <a:rPr lang="en-US" dirty="0">
                <a:solidFill>
                  <a:schemeClr val="tx1"/>
                </a:solidFill>
              </a:rPr>
              <a:t>Eigen vectors only get scaled, not changed in direction!</a:t>
            </a:r>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dirty="0">
              <a:solidFill>
                <a:schemeClr val="tx1"/>
              </a:solidFill>
            </a:endParaRPr>
          </a:p>
          <a:p>
            <a:pPr algn="l"/>
            <a:r>
              <a:rPr lang="en-US" dirty="0">
                <a:solidFill>
                  <a:schemeClr val="tx1"/>
                </a:solidFill>
              </a:rPr>
              <a:t> </a:t>
            </a:r>
          </a:p>
        </p:txBody>
      </p:sp>
    </p:spTree>
    <p:extLst>
      <p:ext uri="{BB962C8B-B14F-4D97-AF65-F5344CB8AC3E}">
        <p14:creationId xmlns:p14="http://schemas.microsoft.com/office/powerpoint/2010/main" val="1677103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Another matrix decomposition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7F7553A1-DFFC-1736-8CF3-F348DADD7E55}"/>
              </a:ext>
            </a:extLst>
          </p:cNvPr>
          <p:cNvPicPr>
            <a:picLocks noChangeAspect="1"/>
          </p:cNvPicPr>
          <p:nvPr/>
        </p:nvPicPr>
        <p:blipFill>
          <a:blip r:embed="rId3"/>
          <a:stretch>
            <a:fillRect/>
          </a:stretch>
        </p:blipFill>
        <p:spPr>
          <a:xfrm>
            <a:off x="838200" y="1291006"/>
            <a:ext cx="10515600" cy="4969102"/>
          </a:xfrm>
          <a:prstGeom prst="rect">
            <a:avLst/>
          </a:prstGeom>
        </p:spPr>
      </p:pic>
    </p:spTree>
    <p:extLst>
      <p:ext uri="{BB962C8B-B14F-4D97-AF65-F5344CB8AC3E}">
        <p14:creationId xmlns:p14="http://schemas.microsoft.com/office/powerpoint/2010/main" val="3585017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40528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703656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574080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139156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lose-up of a math problem&#10;&#10;Description automatically generated">
            <a:extLst>
              <a:ext uri="{FF2B5EF4-FFF2-40B4-BE49-F238E27FC236}">
                <a16:creationId xmlns:a16="http://schemas.microsoft.com/office/drawing/2014/main" id="{E36D24ED-B890-ADB9-2B04-7BA57DC817A7}"/>
              </a:ext>
            </a:extLst>
          </p:cNvPr>
          <p:cNvPicPr>
            <a:picLocks noChangeAspect="1"/>
          </p:cNvPicPr>
          <p:nvPr/>
        </p:nvPicPr>
        <p:blipFill>
          <a:blip r:embed="rId3"/>
          <a:stretch>
            <a:fillRect/>
          </a:stretch>
        </p:blipFill>
        <p:spPr>
          <a:xfrm>
            <a:off x="1069093" y="1163907"/>
            <a:ext cx="10596737" cy="5029200"/>
          </a:xfrm>
          <a:prstGeom prst="rect">
            <a:avLst/>
          </a:prstGeom>
        </p:spPr>
      </p:pic>
    </p:spTree>
    <p:extLst>
      <p:ext uri="{BB962C8B-B14F-4D97-AF65-F5344CB8AC3E}">
        <p14:creationId xmlns:p14="http://schemas.microsoft.com/office/powerpoint/2010/main" val="1906188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726619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6. Summary</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984F1296-6228-0726-B70E-C2C2A75A7557}"/>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037683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DD5DD0-EBAD-99AF-2A22-4EFC733BF306}"/>
              </a:ext>
            </a:extLst>
          </p:cNvPr>
          <p:cNvSpPr>
            <a:spLocks noGrp="1"/>
          </p:cNvSpPr>
          <p:nvPr>
            <p:ph type="title"/>
          </p:nvPr>
        </p:nvSpPr>
        <p:spPr/>
        <p:txBody>
          <a:bodyPr/>
          <a:lstStyle/>
          <a:p>
            <a:r>
              <a:rPr lang="en-US" sz="2400" dirty="0"/>
              <a:t>Summary</a:t>
            </a:r>
          </a:p>
        </p:txBody>
      </p:sp>
      <p:sp>
        <p:nvSpPr>
          <p:cNvPr id="3" name="Footer Placeholder 2">
            <a:extLst>
              <a:ext uri="{FF2B5EF4-FFF2-40B4-BE49-F238E27FC236}">
                <a16:creationId xmlns:a16="http://schemas.microsoft.com/office/drawing/2014/main" id="{6C8D666A-CF47-CCD1-512E-419136A2C4E3}"/>
              </a:ext>
            </a:extLst>
          </p:cNvPr>
          <p:cNvSpPr>
            <a:spLocks noGrp="1"/>
          </p:cNvSpPr>
          <p:nvPr>
            <p:ph type="ftr" sz="quarter" idx="10"/>
          </p:nvPr>
        </p:nvSpPr>
        <p:spPr>
          <a:xfrm>
            <a:off x="1059160" y="6305987"/>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558077C-D557-A2A5-F797-6EF2C1260C46}"/>
              </a:ext>
            </a:extLst>
          </p:cNvPr>
          <p:cNvSpPr>
            <a:spLocks noGrp="1"/>
          </p:cNvSpPr>
          <p:nvPr>
            <p:ph type="sldNum" sz="quarter" idx="11"/>
          </p:nvPr>
        </p:nvSpPr>
        <p:spPr/>
        <p:txBody>
          <a:bodyPr/>
          <a:lstStyle/>
          <a:p>
            <a:r>
              <a:rPr lang="en-US"/>
              <a:t>Page </a:t>
            </a:r>
            <a:fld id="{15EBE321-CBB1-4E91-BD14-37C8D44326FB}" type="slidenum">
              <a:rPr lang="en-US" smtClean="0"/>
              <a:pPr/>
              <a:t>52</a:t>
            </a:fld>
            <a:endParaRPr lang="en-US"/>
          </a:p>
        </p:txBody>
      </p:sp>
      <p:sp>
        <p:nvSpPr>
          <p:cNvPr id="2" name="Rectangle 1">
            <a:extLst>
              <a:ext uri="{FF2B5EF4-FFF2-40B4-BE49-F238E27FC236}">
                <a16:creationId xmlns:a16="http://schemas.microsoft.com/office/drawing/2014/main" id="{E3E5BCB1-3797-84F8-F394-B7BAE7890510}"/>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1E7D88BF-1900-E644-0DA1-26CB712A3785}"/>
              </a:ext>
            </a:extLst>
          </p:cNvPr>
          <p:cNvPicPr>
            <a:picLocks noChangeAspect="1"/>
          </p:cNvPicPr>
          <p:nvPr/>
        </p:nvPicPr>
        <p:blipFill>
          <a:blip r:embed="rId2"/>
          <a:stretch>
            <a:fillRect/>
          </a:stretch>
        </p:blipFill>
        <p:spPr>
          <a:xfrm>
            <a:off x="978391" y="1259025"/>
            <a:ext cx="10778142" cy="5029200"/>
          </a:xfrm>
          <a:prstGeom prst="rect">
            <a:avLst/>
          </a:prstGeom>
        </p:spPr>
      </p:pic>
    </p:spTree>
    <p:extLst>
      <p:ext uri="{BB962C8B-B14F-4D97-AF65-F5344CB8AC3E}">
        <p14:creationId xmlns:p14="http://schemas.microsoft.com/office/powerpoint/2010/main" val="3567167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Important 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05E7F2E-76FE-85F4-49B2-8AC78E11C661}"/>
              </a:ext>
            </a:extLst>
          </p:cNvPr>
          <p:cNvPicPr>
            <a:picLocks noChangeAspect="1"/>
          </p:cNvPicPr>
          <p:nvPr/>
        </p:nvPicPr>
        <p:blipFill>
          <a:blip r:embed="rId3"/>
          <a:stretch>
            <a:fillRect/>
          </a:stretch>
        </p:blipFill>
        <p:spPr>
          <a:xfrm>
            <a:off x="760054" y="1113647"/>
            <a:ext cx="10671891" cy="5029200"/>
          </a:xfrm>
          <a:prstGeom prst="rect">
            <a:avLst/>
          </a:prstGeom>
        </p:spPr>
      </p:pic>
    </p:spTree>
    <p:extLst>
      <p:ext uri="{BB962C8B-B14F-4D97-AF65-F5344CB8AC3E}">
        <p14:creationId xmlns:p14="http://schemas.microsoft.com/office/powerpoint/2010/main" val="183354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2. Direct methods</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16907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Linear system that is easy to solve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ED502F44-14FC-47AD-8FDD-58F5DB398726}"/>
              </a:ext>
            </a:extLst>
          </p:cNvPr>
          <p:cNvPicPr>
            <a:picLocks noChangeAspect="1"/>
          </p:cNvPicPr>
          <p:nvPr/>
        </p:nvPicPr>
        <p:blipFill>
          <a:blip r:embed="rId3"/>
          <a:stretch>
            <a:fillRect/>
          </a:stretch>
        </p:blipFill>
        <p:spPr>
          <a:xfrm>
            <a:off x="767612" y="1121801"/>
            <a:ext cx="10656775" cy="5029200"/>
          </a:xfrm>
          <a:prstGeom prst="rect">
            <a:avLst/>
          </a:prstGeom>
        </p:spPr>
      </p:pic>
    </p:spTree>
    <p:extLst>
      <p:ext uri="{BB962C8B-B14F-4D97-AF65-F5344CB8AC3E}">
        <p14:creationId xmlns:p14="http://schemas.microsoft.com/office/powerpoint/2010/main" val="331908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 and numbers&#10;&#10;Description automatically generated">
            <a:extLst>
              <a:ext uri="{FF2B5EF4-FFF2-40B4-BE49-F238E27FC236}">
                <a16:creationId xmlns:a16="http://schemas.microsoft.com/office/drawing/2014/main" id="{F783BD0C-CC1F-6128-4037-0F98AF17D6E2}"/>
              </a:ext>
            </a:extLst>
          </p:cNvPr>
          <p:cNvPicPr>
            <a:picLocks noChangeAspect="1"/>
          </p:cNvPicPr>
          <p:nvPr/>
        </p:nvPicPr>
        <p:blipFill>
          <a:blip r:embed="rId3"/>
          <a:stretch>
            <a:fillRect/>
          </a:stretch>
        </p:blipFill>
        <p:spPr>
          <a:xfrm>
            <a:off x="767188" y="1230908"/>
            <a:ext cx="10657623" cy="5029200"/>
          </a:xfrm>
          <a:prstGeom prst="rect">
            <a:avLst/>
          </a:prstGeom>
        </p:spPr>
      </p:pic>
    </p:spTree>
    <p:extLst>
      <p:ext uri="{BB962C8B-B14F-4D97-AF65-F5344CB8AC3E}">
        <p14:creationId xmlns:p14="http://schemas.microsoft.com/office/powerpoint/2010/main" val="2010125487"/>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10.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Presentation3" id="{4FA9CF19-CCBC-4373-907B-AF2A2168B3D7}" vid="{9B05BD81-2A33-4AEC-95DF-E59B2D9AADC9}"/>
    </a:ext>
  </a:extLst>
</a:theme>
</file>

<file path=ppt/theme/theme3.xml><?xml version="1.0" encoding="utf-8"?>
<a:theme xmlns:a="http://schemas.openxmlformats.org/drawingml/2006/main" name="4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4.xml><?xml version="1.0" encoding="utf-8"?>
<a:theme xmlns:a="http://schemas.openxmlformats.org/drawingml/2006/main" name="9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Petrol Light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iemens 2023">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DISW Standard PowerPoint Template_Short_Jan 2023_V1.4" id="{9C008FFF-BABA-EE4D-9DBF-7A4FF5CFA6B8}" vid="{0D0C1EAA-9C66-AF4D-AA17-D8900E4CD171}"/>
    </a:ext>
  </a:extLst>
</a:theme>
</file>

<file path=ppt/theme/theme9.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2A0A577419A64DAA6281939AFD49E2" ma:contentTypeVersion="23" ma:contentTypeDescription="Create a new document." ma:contentTypeScope="" ma:versionID="eeaccb5ea049b96fc1b024c805a386c2">
  <xsd:schema xmlns:xsd="http://www.w3.org/2001/XMLSchema" xmlns:xs="http://www.w3.org/2001/XMLSchema" xmlns:p="http://schemas.microsoft.com/office/2006/metadata/properties" xmlns:ns1="http://schemas.microsoft.com/sharepoint/v3" xmlns:ns2="77bb3344-0c24-40f7-8b48-7e0eff6a54e3" xmlns:ns3="383a7eb6-b86a-4aa5-bf6d-f87928c2c61e" targetNamespace="http://schemas.microsoft.com/office/2006/metadata/properties" ma:root="true" ma:fieldsID="1b02cfcf9f2d604e4f41c99c3aa91d9a" ns1:_="" ns2:_="" ns3:_="">
    <xsd:import namespace="http://schemas.microsoft.com/sharepoint/v3"/>
    <xsd:import namespace="77bb3344-0c24-40f7-8b48-7e0eff6a54e3"/>
    <xsd:import namespace="383a7eb6-b86a-4aa5-bf6d-f87928c2c61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bb3344-0c24-40f7-8b48-7e0eff6a54e3"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DateTaken" ma:index="7" nillable="true" ma:displayName="MediaServiceDateTaken" ma:hidden="true" ma:indexed="true" ma:internalName="MediaServiceDateTaken" ma:readOnly="true">
      <xsd:simpleType>
        <xsd:restriction base="dms:Text"/>
      </xsd:simpleType>
    </xsd:element>
    <xsd:element name="MediaLengthInSeconds" ma:index="8" nillable="true" ma:displayName="MediaLengthInSeconds" ma:hidden="true"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63edab7-d5f1-4c02-989a-0e8ed7c6c38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3a7eb6-b86a-4aa5-bf6d-f87928c2c6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2e9465b-55ba-4914-85dc-12f2e30aa45b}" ma:internalName="TaxCatchAll" ma:showField="CatchAllData" ma:web="383a7eb6-b86a-4aa5-bf6d-f87928c2c6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file>

<file path=customXml/itemProps1.xml><?xml version="1.0" encoding="utf-8"?>
<ds:datastoreItem xmlns:ds="http://schemas.openxmlformats.org/officeDocument/2006/customXml" ds:itemID="{CD12E9EA-3F13-4513-B286-69B20D606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7bb3344-0c24-40f7-8b48-7e0eff6a54e3"/>
    <ds:schemaRef ds:uri="383a7eb6-b86a-4aa5-bf6d-f87928c2c6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73334E-18D4-416D-BCC4-2401A79E68BD}">
  <ds:schemaRefs>
    <ds:schemaRef ds:uri="http://schemas.microsoft.com/sharepoint/v3/contenttype/forms"/>
  </ds:schemaRefs>
</ds:datastoreItem>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emplate>2024 Standard PowerPoint Template, Short</Template>
  <TotalTime>6579</TotalTime>
  <Words>1191</Words>
  <Application>Microsoft Office PowerPoint</Application>
  <PresentationFormat>Widescreen</PresentationFormat>
  <Paragraphs>214</Paragraphs>
  <Slides>52</Slides>
  <Notes>45</Notes>
  <HiddenSlides>0</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52</vt:i4>
      </vt:variant>
    </vt:vector>
  </HeadingPairs>
  <TitlesOfParts>
    <vt:vector size="63" baseType="lpstr">
      <vt:lpstr>Arial</vt:lpstr>
      <vt:lpstr>Siemens Sans</vt:lpstr>
      <vt:lpstr>Wingdings</vt:lpstr>
      <vt:lpstr>Siemens 2022</vt:lpstr>
      <vt:lpstr>8_Siemens 2020</vt:lpstr>
      <vt:lpstr>4_Siemens 2022</vt:lpstr>
      <vt:lpstr>9_Siemens 2020</vt:lpstr>
      <vt:lpstr>2_Siemens 2022</vt:lpstr>
      <vt:lpstr>3_Siemens 2022</vt:lpstr>
      <vt:lpstr>5_Siemens 2022</vt:lpstr>
      <vt:lpstr>1_Siemens 2023</vt:lpstr>
      <vt:lpstr>Numerical Analysis (6/7) Linear systems</vt:lpstr>
      <vt:lpstr>Outline</vt:lpstr>
      <vt:lpstr>1. Introduction</vt:lpstr>
      <vt:lpstr>Overview of the content</vt:lpstr>
      <vt:lpstr>Overview of the content</vt:lpstr>
      <vt:lpstr>Important remarks</vt:lpstr>
      <vt:lpstr>2. Direct methods</vt:lpstr>
      <vt:lpstr>Linear system that is easy to solve</vt:lpstr>
      <vt:lpstr>Upper (or lower) triangular matrices</vt:lpstr>
      <vt:lpstr>Backward substitution</vt:lpstr>
      <vt:lpstr>Upper (or lower) triangular matrices</vt:lpstr>
      <vt:lpstr>Gauss elimination</vt:lpstr>
      <vt:lpstr>Description of the first step</vt:lpstr>
      <vt:lpstr>Description of the first step - Row exchange</vt:lpstr>
      <vt:lpstr>Description of the first step - scaling and adding rows</vt:lpstr>
      <vt:lpstr>Description of the 1st step</vt:lpstr>
      <vt:lpstr>Description of the kth step</vt:lpstr>
      <vt:lpstr>Description of the kth step</vt:lpstr>
      <vt:lpstr>Description of the kth step</vt:lpstr>
      <vt:lpstr>Elimination matrix at kth step</vt:lpstr>
      <vt:lpstr>In the end…</vt:lpstr>
      <vt:lpstr>Illustration of the algorithm</vt:lpstr>
      <vt:lpstr>Example 4x4 linear system</vt:lpstr>
      <vt:lpstr>Choice of the pivot</vt:lpstr>
      <vt:lpstr>Choice of the pivot</vt:lpstr>
      <vt:lpstr>Choice of the pivot</vt:lpstr>
      <vt:lpstr>Cost of Gauss method</vt:lpstr>
      <vt:lpstr>Remarks</vt:lpstr>
      <vt:lpstr>Remarks</vt:lpstr>
      <vt:lpstr>LU factorization</vt:lpstr>
      <vt:lpstr>Theorem</vt:lpstr>
      <vt:lpstr>LU factorization pseudo-code</vt:lpstr>
      <vt:lpstr>LU factorization pseudo-code with pivoting</vt:lpstr>
      <vt:lpstr>Solving a linear system with LU factorization</vt:lpstr>
      <vt:lpstr>Factorization cost</vt:lpstr>
      <vt:lpstr>A few words on sparse matrices</vt:lpstr>
      <vt:lpstr>A few words on sparse matrices</vt:lpstr>
      <vt:lpstr>3. Iterative solvers</vt:lpstr>
      <vt:lpstr>Introduction</vt:lpstr>
      <vt:lpstr>Some basic notions</vt:lpstr>
      <vt:lpstr>A few notes on matrix norms and spectral radius</vt:lpstr>
      <vt:lpstr>Some induced matrix norms</vt:lpstr>
      <vt:lpstr>Speed of convergence</vt:lpstr>
      <vt:lpstr>Some basic notions</vt:lpstr>
      <vt:lpstr>Another matrix decomposition</vt:lpstr>
      <vt:lpstr>Some basic notions</vt:lpstr>
      <vt:lpstr>Some basic notions</vt:lpstr>
      <vt:lpstr>Some basic notions</vt:lpstr>
      <vt:lpstr>Some basic notions</vt:lpstr>
      <vt:lpstr>Some basic notions</vt:lpstr>
      <vt:lpstr>6.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Simcenter Electromagnetics  (Low Freq)</dc:title>
  <dc:creator>Matas, Edgar (DI SW PLM STS SDPRM MECH DISC EMAG)</dc:creator>
  <cp:keywords>Template;C_Unrestricted</cp:keywords>
  <dc:description>Version 3.4.3
January 2023</dc:description>
  <cp:lastModifiedBy>Beriot, Hadrien (DI SW PLM STS SDDEV MECH PHY ACOU)</cp:lastModifiedBy>
  <cp:revision>219</cp:revision>
  <dcterms:created xsi:type="dcterms:W3CDTF">2024-05-09T06:24:37Z</dcterms:created>
  <dcterms:modified xsi:type="dcterms:W3CDTF">2024-12-04T14:24:34Z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MSIP_Label_9d258917-277f-42cd-a3cd-14c4e9ee58bc_Enabled">
    <vt:lpwstr>true</vt:lpwstr>
  </property>
  <property fmtid="{D5CDD505-2E9C-101B-9397-08002B2CF9AE}" pid="5" name="MSIP_Label_9d258917-277f-42cd-a3cd-14c4e9ee58bc_SetDate">
    <vt:lpwstr>2023-02-07T19:46:06Z</vt:lpwstr>
  </property>
  <property fmtid="{D5CDD505-2E9C-101B-9397-08002B2CF9AE}" pid="6" name="MSIP_Label_9d258917-277f-42cd-a3cd-14c4e9ee58bc_Method">
    <vt:lpwstr>Standard</vt:lpwstr>
  </property>
  <property fmtid="{D5CDD505-2E9C-101B-9397-08002B2CF9AE}" pid="7" name="MSIP_Label_9d258917-277f-42cd-a3cd-14c4e9ee58bc_Name">
    <vt:lpwstr>restricted</vt:lpwstr>
  </property>
  <property fmtid="{D5CDD505-2E9C-101B-9397-08002B2CF9AE}" pid="8" name="MSIP_Label_9d258917-277f-42cd-a3cd-14c4e9ee58bc_SiteId">
    <vt:lpwstr>38ae3bcd-9579-4fd4-adda-b42e1495d55a</vt:lpwstr>
  </property>
  <property fmtid="{D5CDD505-2E9C-101B-9397-08002B2CF9AE}" pid="9" name="MSIP_Label_9d258917-277f-42cd-a3cd-14c4e9ee58bc_ActionId">
    <vt:lpwstr>6af54435-58e6-4052-983c-0a0bf1202eda</vt:lpwstr>
  </property>
  <property fmtid="{D5CDD505-2E9C-101B-9397-08002B2CF9AE}" pid="10" name="MSIP_Label_9d258917-277f-42cd-a3cd-14c4e9ee58bc_ContentBits">
    <vt:lpwstr>0</vt:lpwstr>
  </property>
  <property fmtid="{D5CDD505-2E9C-101B-9397-08002B2CF9AE}" pid="11" name="Document Confidentiality">
    <vt:lpwstr>Unrestricted</vt:lpwstr>
  </property>
  <property fmtid="{D5CDD505-2E9C-101B-9397-08002B2CF9AE}" pid="12" name="sodocoClasLang">
    <vt:lpwstr>Unrestricted</vt:lpwstr>
  </property>
  <property fmtid="{D5CDD505-2E9C-101B-9397-08002B2CF9AE}" pid="13" name="sodocoClasLangId">
    <vt:i4>0</vt:i4>
  </property>
  <property fmtid="{D5CDD505-2E9C-101B-9397-08002B2CF9AE}" pid="14" name="sodocoClasId">
    <vt:i4>0</vt:i4>
  </property>
</Properties>
</file>